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147474406" r:id="rId2"/>
    <p:sldId id="2147480646" r:id="rId3"/>
    <p:sldId id="2147480700" r:id="rId4"/>
    <p:sldId id="2147480647" r:id="rId5"/>
    <p:sldId id="2147480648" r:id="rId6"/>
    <p:sldId id="2147480649" r:id="rId7"/>
    <p:sldId id="2147480650" r:id="rId8"/>
    <p:sldId id="2147480651" r:id="rId9"/>
    <p:sldId id="2147480652" r:id="rId10"/>
    <p:sldId id="2147480653" r:id="rId11"/>
    <p:sldId id="2147480654" r:id="rId12"/>
    <p:sldId id="2147480655" r:id="rId13"/>
    <p:sldId id="2147480659" r:id="rId14"/>
    <p:sldId id="2147480660" r:id="rId15"/>
    <p:sldId id="2147480702" r:id="rId16"/>
    <p:sldId id="2147480703" r:id="rId17"/>
    <p:sldId id="2147480704" r:id="rId18"/>
    <p:sldId id="2147480661" r:id="rId19"/>
    <p:sldId id="2147480662" r:id="rId20"/>
    <p:sldId id="2147480697" r:id="rId21"/>
    <p:sldId id="2147480707" r:id="rId22"/>
    <p:sldId id="2147480680" r:id="rId23"/>
    <p:sldId id="2147480681" r:id="rId24"/>
    <p:sldId id="2147480682" r:id="rId25"/>
    <p:sldId id="2147480686" r:id="rId26"/>
    <p:sldId id="2147480687" r:id="rId27"/>
    <p:sldId id="2147480689" r:id="rId28"/>
    <p:sldId id="2147480665" r:id="rId29"/>
    <p:sldId id="2147480666" r:id="rId30"/>
    <p:sldId id="2147480671" r:id="rId31"/>
    <p:sldId id="2147480672" r:id="rId32"/>
    <p:sldId id="2147480673" r:id="rId33"/>
    <p:sldId id="2147480674" r:id="rId34"/>
    <p:sldId id="2147480675" r:id="rId35"/>
    <p:sldId id="2147480676" r:id="rId36"/>
    <p:sldId id="2147480677" r:id="rId37"/>
    <p:sldId id="2147480656" r:id="rId38"/>
    <p:sldId id="2147480657" r:id="rId39"/>
    <p:sldId id="2147480663" r:id="rId40"/>
    <p:sldId id="2147480664" r:id="rId41"/>
    <p:sldId id="2147480678" r:id="rId42"/>
    <p:sldId id="2147480679" r:id="rId43"/>
    <p:sldId id="2147480668" r:id="rId44"/>
    <p:sldId id="2147480690" r:id="rId45"/>
    <p:sldId id="2147480691" r:id="rId46"/>
    <p:sldId id="2147480692" r:id="rId47"/>
    <p:sldId id="2147480693" r:id="rId48"/>
    <p:sldId id="2147480694" r:id="rId49"/>
    <p:sldId id="2147480683" r:id="rId50"/>
    <p:sldId id="2147480684" r:id="rId51"/>
    <p:sldId id="2147480685" r:id="rId52"/>
    <p:sldId id="2147480705" r:id="rId53"/>
    <p:sldId id="2147480706" r:id="rId54"/>
    <p:sldId id="2147480695" r:id="rId55"/>
    <p:sldId id="2147480696" r:id="rId56"/>
    <p:sldId id="2147480701" r:id="rId57"/>
    <p:sldId id="2147480712" r:id="rId58"/>
    <p:sldId id="2147480713" r:id="rId59"/>
    <p:sldId id="2147480714" r:id="rId60"/>
    <p:sldId id="2147480708" r:id="rId61"/>
    <p:sldId id="2147480709" r:id="rId62"/>
    <p:sldId id="2147480710" r:id="rId63"/>
    <p:sldId id="2147480669" r:id="rId64"/>
    <p:sldId id="2147480711" r:id="rId65"/>
    <p:sldId id="2147480688" r:id="rId66"/>
    <p:sldId id="2147480667" r:id="rId67"/>
    <p:sldId id="2147480591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5361"/>
  </p:normalViewPr>
  <p:slideViewPr>
    <p:cSldViewPr snapToGrid="0">
      <p:cViewPr varScale="1">
        <p:scale>
          <a:sx n="95" d="100"/>
          <a:sy n="95" d="100"/>
        </p:scale>
        <p:origin x="2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9" d="100"/>
        <a:sy n="16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1/18/26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with lights on the side of a river&#10;&#10;AI-generated content may be incorrect.">
            <a:extLst>
              <a:ext uri="{FF2B5EF4-FFF2-40B4-BE49-F238E27FC236}">
                <a16:creationId xmlns:a16="http://schemas.microsoft.com/office/drawing/2014/main" id="{F65D15B0-C3DB-BA51-87DD-E5726F2000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2" y="0"/>
            <a:ext cx="4115307" cy="3777875"/>
          </a:xfrm>
          <a:prstGeom prst="rect">
            <a:avLst/>
          </a:prstGeom>
        </p:spPr>
      </p:pic>
      <p:pic>
        <p:nvPicPr>
          <p:cNvPr id="6" name="Picture 5" descr="A building with a hill in the background&#10;&#10;AI-generated content may be incorrect.">
            <a:extLst>
              <a:ext uri="{FF2B5EF4-FFF2-40B4-BE49-F238E27FC236}">
                <a16:creationId xmlns:a16="http://schemas.microsoft.com/office/drawing/2014/main" id="{C1082514-5D19-1F42-9F05-F767383BB1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30" y="16722"/>
            <a:ext cx="3961900" cy="3761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5DB81D-A49B-8FD9-F443-0162B1A964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473" y="16723"/>
            <a:ext cx="4153220" cy="3761155"/>
          </a:xfrm>
          <a:prstGeom prst="rect">
            <a:avLst/>
          </a:prstGeom>
        </p:spPr>
      </p:pic>
      <p:pic>
        <p:nvPicPr>
          <p:cNvPr id="11" name="Picture 10" descr="A large building with many windows&#10;&#10;AI-generated content may be incorrect.">
            <a:extLst>
              <a:ext uri="{FF2B5EF4-FFF2-40B4-BE49-F238E27FC236}">
                <a16:creationId xmlns:a16="http://schemas.microsoft.com/office/drawing/2014/main" id="{116840AC-D759-72F6-3727-678E8C6B28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" y="3735475"/>
            <a:ext cx="4090663" cy="31225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28BA29-2248-91C0-236D-7FD1EC3B50E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517" y="3777875"/>
            <a:ext cx="4153220" cy="3080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2B23B1-60A9-D235-A621-9D20BA29F23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05" y="3801970"/>
            <a:ext cx="3950268" cy="3039308"/>
          </a:xfrm>
          <a:prstGeom prst="rect">
            <a:avLst/>
          </a:prstGeom>
        </p:spPr>
      </p:pic>
      <p:pic>
        <p:nvPicPr>
          <p:cNvPr id="2" name="shape2049">
            <a:extLst>
              <a:ext uri="{FF2B5EF4-FFF2-40B4-BE49-F238E27FC236}">
                <a16:creationId xmlns:a16="http://schemas.microsoft.com/office/drawing/2014/main" id="{63EFDCFF-58EF-EFDF-0AB8-BC6C525CD90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11943" r="4044" b="19283"/>
          <a:stretch>
            <a:fillRect/>
          </a:stretch>
        </p:blipFill>
        <p:spPr>
          <a:xfrm>
            <a:off x="3040111" y="2895078"/>
            <a:ext cx="6650975" cy="116486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50B707-B0E9-7915-F1A4-E90B81E67E02}"/>
              </a:ext>
            </a:extLst>
          </p:cNvPr>
          <p:cNvSpPr txBox="1">
            <a:spLocks/>
          </p:cNvSpPr>
          <p:nvPr/>
        </p:nvSpPr>
        <p:spPr>
          <a:xfrm>
            <a:off x="1460123" y="1200149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</a:t>
            </a:r>
            <a:r>
              <a:rPr lang="en-US" sz="6600" b="1">
                <a:latin typeface="Arial" charset="0"/>
                <a:ea typeface="Arial" charset="0"/>
                <a:cs typeface="Arial" charset="0"/>
              </a:rPr>
              <a:t>Center 1/19/2026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DCE2C-CC75-389D-8105-07B1112E6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932" y="553000"/>
            <a:ext cx="4833880" cy="530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48F9AC-857B-DDBF-C3B7-3D6713E18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85" y="1000224"/>
            <a:ext cx="10990767" cy="453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68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ADCA9-67CE-3B85-D8DB-5BEEBB476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67" y="1029098"/>
            <a:ext cx="11182580" cy="441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65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4E446-1436-98E8-BAE1-0A613C8AE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42" y="407504"/>
            <a:ext cx="5975740" cy="6042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DDF0E7-2992-0074-F519-0DCD7CB1D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679" y="1987825"/>
            <a:ext cx="5499864" cy="313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63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CFCE25-713B-8041-C4DB-0C0E6A826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12" y="1335779"/>
            <a:ext cx="10517530" cy="3929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EAA277-2026-8574-2F41-51688408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014" y="511502"/>
            <a:ext cx="8689428" cy="63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41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45C1A-EB83-5524-8DB9-EF6D61054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80" y="680299"/>
            <a:ext cx="9574640" cy="549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72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8F923A-D0BD-9A19-4F1F-2B58A4A81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90" y="1014046"/>
            <a:ext cx="10619234" cy="4272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FFAEEF-66FB-9A26-BE71-090523B38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65" y="3429000"/>
            <a:ext cx="2794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75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F821E-E0AB-E989-059C-02FCD1D43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20" y="791909"/>
            <a:ext cx="9796760" cy="52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62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681796-0EFB-DA46-C60E-BC32019C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413" y="541304"/>
            <a:ext cx="6495174" cy="577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48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2F2D83-C3DF-BFC0-5F29-7B08966C6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4" y="850298"/>
            <a:ext cx="10838160" cy="515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0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ECB5B1-B395-B3B4-354D-E23C575C3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92" y="596603"/>
            <a:ext cx="9794815" cy="3271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A893BD-2A11-3637-5643-02D94F162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592" y="3731173"/>
            <a:ext cx="9794815" cy="120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3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951D1-11EB-CA05-474D-106E1347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721" y="281986"/>
            <a:ext cx="9359348" cy="4106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614CDD-FAA0-B95B-D1CB-A64791999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885" y="1169228"/>
            <a:ext cx="4584700" cy="44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E9C6E-CB4F-D6A9-921E-0EED836AD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721" y="4289411"/>
            <a:ext cx="9359347" cy="243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73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0E1D3C-3E20-EE7C-97A4-632D84484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39" y="672661"/>
            <a:ext cx="11146770" cy="3755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09BC22-F219-2C91-CD7A-025717B05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13" y="283340"/>
            <a:ext cx="4530281" cy="389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F190D8-ED2A-8F1C-4E55-714742549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38" y="4564244"/>
            <a:ext cx="11190491" cy="181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95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D4B58E-E000-1942-9406-B85F8D928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1729"/>
            <a:ext cx="7772400" cy="647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53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0F6CD6-A7C0-26DB-05B6-796E0C5B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90" y="1268242"/>
            <a:ext cx="11432344" cy="4470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2EA9C9-C49E-3DE4-066C-051F0F954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013" y="1572610"/>
            <a:ext cx="5665661" cy="12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1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1CF9C8-51DA-B261-2EA0-0C7A28DD0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59" y="1478512"/>
            <a:ext cx="10893682" cy="390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04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57541-BC92-D3AB-7334-86439C3D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09" y="1472228"/>
            <a:ext cx="11340237" cy="39135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AC8EA5-EE86-B8CE-40E6-C97503AA9563}"/>
              </a:ext>
            </a:extLst>
          </p:cNvPr>
          <p:cNvSpPr/>
          <p:nvPr/>
        </p:nvSpPr>
        <p:spPr>
          <a:xfrm>
            <a:off x="1849821" y="1587062"/>
            <a:ext cx="231227" cy="36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D66751-DB6A-FB5A-F30E-F42CE794E357}"/>
              </a:ext>
            </a:extLst>
          </p:cNvPr>
          <p:cNvSpPr/>
          <p:nvPr/>
        </p:nvSpPr>
        <p:spPr>
          <a:xfrm>
            <a:off x="7288925" y="1587062"/>
            <a:ext cx="231227" cy="367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72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045A1-7901-63FB-875C-DCBADA071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32" y="1222779"/>
            <a:ext cx="9915335" cy="3590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D15B31-7934-A7CB-BFF1-5F609F445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567" y="625879"/>
            <a:ext cx="60071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07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B026D2-751F-A5C5-475A-80816C7A3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32" y="1975269"/>
            <a:ext cx="11174078" cy="336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00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2B0EC-50DB-E44E-4F99-308ACFF86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4809"/>
            <a:ext cx="7772400" cy="670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01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398ED7-4BC4-16AC-FB22-039BFB534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9" y="1093076"/>
            <a:ext cx="11949816" cy="46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73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78D9EC-6C67-47DB-C618-56749D2AC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77" y="598000"/>
            <a:ext cx="11145226" cy="54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4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50D89D-BAF8-AED2-0107-B64D58F89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741" y="45659"/>
            <a:ext cx="9187935" cy="3383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6F2FA8-9DBF-AC9A-F50B-5EF5D6CE4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856" y="2827219"/>
            <a:ext cx="3422212" cy="40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2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309B3-5CAB-45C8-7E91-734DA9719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24" y="394059"/>
            <a:ext cx="8849709" cy="60495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0BCA50-E77C-3319-C767-F5A8C682F3E5}"/>
              </a:ext>
            </a:extLst>
          </p:cNvPr>
          <p:cNvSpPr/>
          <p:nvPr/>
        </p:nvSpPr>
        <p:spPr>
          <a:xfrm>
            <a:off x="4456386" y="5192110"/>
            <a:ext cx="6001407" cy="125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73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14F974-A0AE-5968-87F6-B67BB3C5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799" y="0"/>
            <a:ext cx="6362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06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A285A9-2FD9-22CB-0551-6301F834B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72" y="1138935"/>
            <a:ext cx="11364000" cy="458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05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2C327C-0938-B9E6-594C-83E31C14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41" y="1398493"/>
            <a:ext cx="11046372" cy="40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33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885AF-EB35-4266-1BD6-79E923EE7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475" y="529020"/>
            <a:ext cx="7815493" cy="339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422767-A94A-4F2F-D7F1-0A75003A5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029" y="4161000"/>
            <a:ext cx="8931207" cy="226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05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4E61D2-A865-2589-94E4-44E0D5ED4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20" y="871294"/>
            <a:ext cx="10421559" cy="46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30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E5C20D-CEA5-3011-5759-6779668EB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2885"/>
            <a:ext cx="7772400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05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E58A6E-3E47-1E3B-184A-0524762CD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468" y="289473"/>
            <a:ext cx="4462213" cy="398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972D63-70CE-EEC9-44E9-223C1EEBA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91" y="655321"/>
            <a:ext cx="11079218" cy="3864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846F44-8A2D-3D6F-58D0-AF796B44E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91" y="4057238"/>
            <a:ext cx="11079218" cy="251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31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D60E88-E4B4-FEAD-5FCE-FDB2C63F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63" y="373975"/>
            <a:ext cx="5090517" cy="3346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E7CFB5-4817-DCD9-FA88-C18A3DB52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352" y="373975"/>
            <a:ext cx="4832129" cy="3399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0737A1-A12E-C05F-1B91-77B217A4C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442" y="3511312"/>
            <a:ext cx="5605985" cy="334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09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8C96B-FC3E-9932-A87D-5472CCC11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80" y="1356817"/>
            <a:ext cx="9835055" cy="383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36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534E05-1E82-BC84-7DF9-36B3B5F4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30" y="438517"/>
            <a:ext cx="9622609" cy="3417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9D2E11-63C6-C320-54F0-7061323E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08" y="4032407"/>
            <a:ext cx="11276647" cy="251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21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91D8E-CB1D-3CAF-3E61-E380FFBB4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50" y="812926"/>
            <a:ext cx="10780705" cy="504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08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94943-96F4-71B4-7F1E-528C6C3F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41" y="630095"/>
            <a:ext cx="10514555" cy="5597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2B5748-8AC4-5836-D1E4-2FCF76E43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764" y="1111908"/>
            <a:ext cx="4897255" cy="111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68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07F22-7706-9C48-7E24-9FA16DE3E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18" y="1163967"/>
            <a:ext cx="11221964" cy="45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4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532E7-8C6E-3ECF-8082-ACD84CC1B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60" y="1105646"/>
            <a:ext cx="10647880" cy="4646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D2D5C3-91FB-8FED-B7EB-5966AF711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369" y="1979447"/>
            <a:ext cx="6148555" cy="4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26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D9E8EF-5710-CB32-68AD-666167ED3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26" y="1706639"/>
            <a:ext cx="11179547" cy="416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01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98B526-145D-663D-CB5C-8219D8121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46" y="378373"/>
            <a:ext cx="3957542" cy="3147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D61D3-A028-C31C-DB7F-7FF940419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028" y="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AA5ECE-3E10-864B-452D-F29252D71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29" y="3962400"/>
            <a:ext cx="4610099" cy="222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07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E5D268-EF6D-2855-3512-557F787DD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95" y="459239"/>
            <a:ext cx="11244164" cy="552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391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B7114-52BF-3420-52F3-30AF49587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03" y="181519"/>
            <a:ext cx="7236194" cy="649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34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14CB0D-53D2-9A4A-9C05-3C0B98BE4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5" y="1351128"/>
            <a:ext cx="10848110" cy="415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82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90C643-24A6-82B4-8708-B32C004B7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47" y="1353805"/>
            <a:ext cx="10921056" cy="3911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32FAFE-2256-871B-04DF-78D5D2709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703" y="604505"/>
            <a:ext cx="63373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78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042C9B-70A3-A31A-D5BD-823EB608F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473" y="0"/>
            <a:ext cx="7355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62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895A09-B10E-CDF2-5DAB-521A35E32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109" y="663851"/>
            <a:ext cx="10272839" cy="1669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0BCF0C-C509-4351-13AC-D482F635C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717" y="2469354"/>
            <a:ext cx="7772400" cy="1752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83E36-1B70-233C-155F-88D3D8043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08" y="4358139"/>
            <a:ext cx="10269721" cy="15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48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492BD6-DE17-9518-71EF-C147EBBBC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72" y="2151860"/>
            <a:ext cx="11441072" cy="18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71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5567C8-6A11-FD19-BA22-2EC4639D3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458" y="124253"/>
            <a:ext cx="8919083" cy="4086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69400-A62F-A961-4BCC-EE40080AD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62" y="4358221"/>
            <a:ext cx="11630582" cy="187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38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99D7AF-09C5-740C-62CC-E85A9C045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88" y="1147818"/>
            <a:ext cx="4866661" cy="4748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F2F14-03FB-F9CF-D602-0AB46010F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153" y="211959"/>
            <a:ext cx="3247225" cy="2852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28822B-99B4-B65C-67E5-C0060BE68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414" y="3090041"/>
            <a:ext cx="5283200" cy="355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90C2FA-4501-A1C8-22A9-040EB99FF13D}"/>
              </a:ext>
            </a:extLst>
          </p:cNvPr>
          <p:cNvSpPr/>
          <p:nvPr/>
        </p:nvSpPr>
        <p:spPr>
          <a:xfrm>
            <a:off x="6043450" y="3090041"/>
            <a:ext cx="378372" cy="525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981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C2D5DE-8FD5-57CA-0A82-031290372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68" y="461186"/>
            <a:ext cx="10725864" cy="5377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CA1DD-E86A-F17C-E8BD-A20B009CC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55" y="3429000"/>
            <a:ext cx="2997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401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3E60F2-2DC4-3FF1-B08E-63DC795C8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757" y="581025"/>
            <a:ext cx="9764486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79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0CA32-46BE-3E4B-6252-08FEE2D99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596" y="498791"/>
            <a:ext cx="9582807" cy="586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451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7452AF-84B8-7390-C9FC-A11F65D96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98" y="1236430"/>
            <a:ext cx="10993230" cy="459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9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F2B6D-CBEE-AD3E-F4BC-A4FC4CD17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91" y="1485752"/>
            <a:ext cx="11529218" cy="388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715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229F9B-2C83-48B0-B28B-EFE4423E3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428" y="620111"/>
            <a:ext cx="5734763" cy="581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ADBB2-BC0F-EAB4-43D4-6B937B8C7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93" y="2073514"/>
            <a:ext cx="5216890" cy="314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67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9C516-0128-AD4F-69F5-303B0D05A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2" y="833480"/>
            <a:ext cx="8630478" cy="545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120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7DEEEE-7F27-8098-7F34-54879A3C7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44" y="841069"/>
            <a:ext cx="10305511" cy="5175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EFD45-D7ED-263F-6C92-92710DCBF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555" y="5743880"/>
            <a:ext cx="32512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38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EB8B8-75FD-E4E1-740D-8D6A47302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28" y="756744"/>
            <a:ext cx="6934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492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DA9ECC-F490-8F6A-35D7-AE3181588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77050"/>
            <a:ext cx="7772400" cy="55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588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C82B33-794F-E030-B6D1-9F2EFCFB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322" y="360407"/>
            <a:ext cx="9774037" cy="61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4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B1CCA3-C99D-93DD-26E7-4C43FFEE2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434" y="558515"/>
            <a:ext cx="5681936" cy="57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221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2BE5C-725D-E087-61E5-45F143E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34" y="679677"/>
            <a:ext cx="9046779" cy="500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839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0589D-DC75-9DC2-70CE-D03B3E5A5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86" y="0"/>
            <a:ext cx="9405502" cy="1796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C36F1-4283-7419-8022-032F953AA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97" y="1631841"/>
            <a:ext cx="8196812" cy="1174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DCE44E-845D-5B68-D843-20BD6D4BA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793" y="2806543"/>
            <a:ext cx="9007366" cy="390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289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FDB491-F2E4-5108-CA29-D9DC5EA45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04" y="666691"/>
            <a:ext cx="10211801" cy="4829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CA95DD-66ED-E782-992C-59DE3FDD6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745" y="1361661"/>
            <a:ext cx="38227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95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4A368D-96F5-FE71-2B15-246DB6D29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96" y="1769221"/>
            <a:ext cx="11441827" cy="36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52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D08E86-4FDC-9512-702E-A127BCC6E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35" y="407504"/>
            <a:ext cx="6062298" cy="6042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D14F59-F769-0478-326E-78C88E2C4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94584"/>
            <a:ext cx="5839196" cy="326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5897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80594</TotalTime>
  <Words>12</Words>
  <Application>Microsoft Macintosh PowerPoint</Application>
  <PresentationFormat>Widescreen</PresentationFormat>
  <Paragraphs>2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713</cp:revision>
  <cp:lastPrinted>2026-01-19T02:36:44Z</cp:lastPrinted>
  <dcterms:created xsi:type="dcterms:W3CDTF">2022-09-11T17:16:20Z</dcterms:created>
  <dcterms:modified xsi:type="dcterms:W3CDTF">2026-01-19T02:45:51Z</dcterms:modified>
</cp:coreProperties>
</file>