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051554756" r:id="rId2"/>
    <p:sldId id="2147480631" r:id="rId3"/>
    <p:sldId id="2147480632" r:id="rId4"/>
    <p:sldId id="2147480633" r:id="rId5"/>
    <p:sldId id="2147480634" r:id="rId6"/>
    <p:sldId id="2147480637" r:id="rId7"/>
    <p:sldId id="2147480638" r:id="rId8"/>
    <p:sldId id="2147480639" r:id="rId9"/>
    <p:sldId id="2147480592" r:id="rId10"/>
    <p:sldId id="2147480593" r:id="rId11"/>
    <p:sldId id="2147480594" r:id="rId12"/>
    <p:sldId id="2147480595" r:id="rId13"/>
    <p:sldId id="2147480596" r:id="rId14"/>
    <p:sldId id="2147480597" r:id="rId15"/>
    <p:sldId id="2147480598" r:id="rId16"/>
    <p:sldId id="2147480599" r:id="rId17"/>
    <p:sldId id="2147480600" r:id="rId18"/>
    <p:sldId id="2147480601" r:id="rId19"/>
    <p:sldId id="2147480602" r:id="rId20"/>
    <p:sldId id="2147480629" r:id="rId21"/>
    <p:sldId id="2147480630" r:id="rId22"/>
    <p:sldId id="2147480603" r:id="rId23"/>
    <p:sldId id="2147480604" r:id="rId24"/>
    <p:sldId id="2147480605" r:id="rId25"/>
    <p:sldId id="2147480606" r:id="rId26"/>
    <p:sldId id="2147480607" r:id="rId27"/>
    <p:sldId id="2147480608" r:id="rId28"/>
    <p:sldId id="2147480609" r:id="rId29"/>
    <p:sldId id="2147480610" r:id="rId30"/>
    <p:sldId id="2147480640" r:id="rId31"/>
    <p:sldId id="2147480641" r:id="rId32"/>
    <p:sldId id="2147480642" r:id="rId33"/>
    <p:sldId id="2147480643" r:id="rId34"/>
    <p:sldId id="2147480644" r:id="rId35"/>
    <p:sldId id="2147480614" r:id="rId36"/>
    <p:sldId id="2147480615" r:id="rId37"/>
    <p:sldId id="2147480616" r:id="rId38"/>
    <p:sldId id="2147480635" r:id="rId39"/>
    <p:sldId id="2147480636" r:id="rId40"/>
    <p:sldId id="2147480611" r:id="rId41"/>
    <p:sldId id="2147480612" r:id="rId42"/>
    <p:sldId id="2147480613" r:id="rId43"/>
    <p:sldId id="2147480617" r:id="rId44"/>
    <p:sldId id="2147480618" r:id="rId45"/>
    <p:sldId id="2147480619" r:id="rId46"/>
    <p:sldId id="2147480620" r:id="rId47"/>
    <p:sldId id="2147480621" r:id="rId48"/>
    <p:sldId id="2147480622" r:id="rId49"/>
    <p:sldId id="2147480623" r:id="rId50"/>
    <p:sldId id="2147480624" r:id="rId51"/>
    <p:sldId id="2147480591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5361"/>
  </p:normalViewPr>
  <p:slideViewPr>
    <p:cSldViewPr snapToGrid="0">
      <p:cViewPr varScale="1">
        <p:scale>
          <a:sx n="100" d="100"/>
          <a:sy n="100" d="100"/>
        </p:scale>
        <p:origin x="22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1/5/26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reworks over a city&#10;&#10;AI-generated content may be incorrect.">
            <a:extLst>
              <a:ext uri="{FF2B5EF4-FFF2-40B4-BE49-F238E27FC236}">
                <a16:creationId xmlns:a16="http://schemas.microsoft.com/office/drawing/2014/main" id="{7B56AF46-9388-4B14-8F86-1D57F78B6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8"/>
            <a:ext cx="12192000" cy="6801756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AFCC8A-E4AD-9616-E081-CABA12AA8F8B}"/>
              </a:ext>
            </a:extLst>
          </p:cNvPr>
          <p:cNvSpPr txBox="1"/>
          <p:nvPr/>
        </p:nvSpPr>
        <p:spPr>
          <a:xfrm>
            <a:off x="8992885" y="236151"/>
            <a:ext cx="2677336" cy="2171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chemeClr val="bg1"/>
                </a:solidFill>
                <a:latin typeface="Zapfino" panose="03030300040707070C03" pitchFamily="66" charset="77"/>
              </a:rPr>
              <a:t>2026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0AA935-D4E0-AB90-C827-4F7C6DC5D066}"/>
              </a:ext>
            </a:extLst>
          </p:cNvPr>
          <p:cNvSpPr txBox="1">
            <a:spLocks/>
          </p:cNvSpPr>
          <p:nvPr/>
        </p:nvSpPr>
        <p:spPr>
          <a:xfrm>
            <a:off x="1460123" y="1200149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1/5/2026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9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B5F1B-DFA7-443C-4097-67C73E923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31" y="1314378"/>
            <a:ext cx="10962169" cy="360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38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02FF87-D3A6-7C56-9255-7D097355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553" y="1795680"/>
            <a:ext cx="5355702" cy="2916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13919-634C-48C0-7D14-CD794E6C0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56" y="209550"/>
            <a:ext cx="6423397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7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05DB27-9126-99D5-DDE9-95D39FE47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199" y="279400"/>
            <a:ext cx="6264526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03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A7C98B-E68A-F276-C510-F454E363E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07" y="199492"/>
            <a:ext cx="10379386" cy="4182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1F7EC4-233E-8B41-A184-0717E0522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37592"/>
            <a:ext cx="4013200" cy="82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60522-2191-86FC-4C1E-1B387830B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100" y="4633337"/>
            <a:ext cx="7772400" cy="157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58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8A74BF-DDF7-E8C2-65F0-AC2F55CD3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645" y="688301"/>
            <a:ext cx="9983055" cy="511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79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0E9F89-AB6D-F68D-969D-36CEB3D4F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18" y="483337"/>
            <a:ext cx="11184963" cy="5663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C0DBB5-F55D-E50A-D392-10C689119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844550"/>
            <a:ext cx="4635500" cy="96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08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9BE7E-0964-649C-415F-5F0388A48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34" y="1146997"/>
            <a:ext cx="11412766" cy="456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5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D0AC7E-DE02-59B4-FFE5-71822D74F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366215"/>
            <a:ext cx="5934137" cy="2097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4B720F-D54E-A062-125A-77D0C3406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400" y="3047501"/>
            <a:ext cx="6350000" cy="288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24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6C5603-48AD-CD11-7670-C96295989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695" y="158079"/>
            <a:ext cx="10251005" cy="4459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548F11-1273-AB4A-508D-DE49B16DB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0" y="298450"/>
            <a:ext cx="5956300" cy="80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A27B65-A147-78CA-2E79-D4B0E4786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100" y="4698943"/>
            <a:ext cx="4241800" cy="200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30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3367D8-D1DB-6F40-A7F7-1DDEF7094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173742"/>
            <a:ext cx="4165289" cy="1516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6A7C0C-26AC-338C-C662-AB5211293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966467"/>
            <a:ext cx="5816600" cy="1591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A3214B-7720-471E-EE79-E222397C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630" y="1966467"/>
            <a:ext cx="5562363" cy="1591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F2A8D-114B-6978-A7FA-C434389F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213" y="4943389"/>
            <a:ext cx="4572000" cy="1614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0FE64D-C9E6-4245-5999-D55A86965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788" y="5133551"/>
            <a:ext cx="5448611" cy="1278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37C668-1A42-4A4A-5F47-22DDB6C4A4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100" y="3834420"/>
            <a:ext cx="4826000" cy="78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63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B70DE-72C6-F999-7B0F-D6D6CEC61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35" y="885845"/>
            <a:ext cx="10074065" cy="508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89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FDB9F1-9095-FD01-1963-5CF47B605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52" y="1576346"/>
            <a:ext cx="10522096" cy="3705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6E3C05-9862-D32C-4970-89E65C724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648" y="1054100"/>
            <a:ext cx="7772400" cy="62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72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9FB230-4BA7-9072-02BE-144AC8E0B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92100"/>
            <a:ext cx="62738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24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9B28AC-F2A5-1865-375E-F9AD0008F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30" y="687132"/>
            <a:ext cx="11589340" cy="5483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B775DE-9CD7-7246-2C36-4D27CFE74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450" y="1263650"/>
            <a:ext cx="4197350" cy="93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85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EC1F9D-6C89-59F8-3227-B5294AD24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68" y="958262"/>
            <a:ext cx="11655464" cy="436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76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5B0AB4-685F-9C97-CDA4-69B6FD7E6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359373"/>
            <a:ext cx="5350844" cy="6139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9C988-CB78-DAEC-F022-B1126D4C4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0" y="474676"/>
            <a:ext cx="5245100" cy="782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04974F-CBC6-6843-4DCD-02A06E950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854" y="2159000"/>
            <a:ext cx="5123392" cy="362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16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9C907B-FE6E-BF73-72B9-1A8B2236E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11009"/>
            <a:ext cx="7772400" cy="563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79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85E516-7A4C-F833-72CF-D8A360B61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095" y="1193403"/>
            <a:ext cx="9855405" cy="5283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B7E50B-335F-C6CC-0C07-3E1D2D78D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380603"/>
            <a:ext cx="7772400" cy="5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32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molecule&#10;&#10;AI-generated content may be incorrect.">
            <a:extLst>
              <a:ext uri="{FF2B5EF4-FFF2-40B4-BE49-F238E27FC236}">
                <a16:creationId xmlns:a16="http://schemas.microsoft.com/office/drawing/2014/main" id="{F3AF3A8D-7AE2-85BE-769B-BF9E21711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644" y="381000"/>
            <a:ext cx="2419106" cy="222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7FA5F9-ACC0-D459-FC70-438058640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381000"/>
            <a:ext cx="7772400" cy="1189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51F00F-08B3-9B74-A56F-95590BA09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50" y="3220021"/>
            <a:ext cx="10567506" cy="2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58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831843-9EB1-C49E-176A-E7B1550AA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53" y="1031408"/>
            <a:ext cx="10354093" cy="449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50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7524A3-762D-BDA0-CE49-83EF7F34B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22" y="464698"/>
            <a:ext cx="10145178" cy="592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3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C93F06-9265-139E-7C49-5BA89F086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216" y="330200"/>
            <a:ext cx="6267567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45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434964-6805-DECD-9851-D495FE9EA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968" y="1153672"/>
            <a:ext cx="10603932" cy="455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55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637808-9465-FE77-4053-363E77F27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962274"/>
            <a:ext cx="11302923" cy="1606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E44DF5-182D-F4FB-9512-44C7DA43A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818666"/>
            <a:ext cx="7772400" cy="12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0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5A833-B05B-C7F7-84F9-DBEE5D45A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98" y="102547"/>
            <a:ext cx="10376004" cy="47107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4F4D3-7FC2-EE9F-0915-558F9A0D9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97" y="4923093"/>
            <a:ext cx="10421623" cy="168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55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6F7EC-6F39-0344-E994-E93702C77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16" y="475168"/>
            <a:ext cx="8897684" cy="590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43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4567F2-B594-22E1-C005-A3C3AD9F4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42910"/>
            <a:ext cx="7772400" cy="557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48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42B7B1-B64A-BCFB-CE78-A78AFAB01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69" y="986051"/>
            <a:ext cx="11265262" cy="4885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CEEF47-AA54-0155-0651-290767277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231" y="5871949"/>
            <a:ext cx="7772400" cy="78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93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9B0A22-27CA-EA8D-6D04-DB7B20552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073" y="215900"/>
            <a:ext cx="6407253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49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068C08-4BAD-9ABF-92A5-0BABE5139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00" y="583437"/>
            <a:ext cx="6166552" cy="56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25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06124F-1865-378E-47D8-ED4535D98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827" y="1025572"/>
            <a:ext cx="10620773" cy="480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2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DB4BE7-30DD-D6AD-82DE-F457D47DD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40" y="750358"/>
            <a:ext cx="10559519" cy="510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12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040744-4917-2097-E423-F912FC820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181999"/>
            <a:ext cx="7837762" cy="50487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070EB6-F0AF-BED9-94CD-3822E89E6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0" y="5428181"/>
            <a:ext cx="7772400" cy="124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117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FB0538-1FC7-5D67-9C4F-61BFDECDE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500" y="1069861"/>
            <a:ext cx="9165900" cy="47182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B70567-D116-6FC2-F3FE-FDB1C8B37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0" y="5976806"/>
            <a:ext cx="7772400" cy="46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04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2935AA-6E66-0BFA-DF5B-DC679EB59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875941"/>
            <a:ext cx="10134600" cy="51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98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CC9E77-5490-DECA-D15F-749BF5F59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87453"/>
            <a:ext cx="4961137" cy="4614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ECA2AF-A2B6-A157-213E-C11E82E96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248" y="2006599"/>
            <a:ext cx="6235852" cy="461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31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75138-4EC5-5642-D437-5A1CC8BA2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51" y="1157558"/>
            <a:ext cx="9907549" cy="407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60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F1FD16-3242-BB78-696B-B19073C87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1431471"/>
            <a:ext cx="10487026" cy="399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907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81525C-5408-4C6E-0B72-A86DD2174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10" y="1363959"/>
            <a:ext cx="11688780" cy="391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01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7B63AE-4695-16E9-B234-6F00568C7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93" y="780370"/>
            <a:ext cx="10252307" cy="529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582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297C8B-32B2-98DB-F859-D9EE4F325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16876"/>
            <a:ext cx="7772400" cy="482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557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999DD0-2D43-3149-8807-5E6572C2C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99" y="204933"/>
            <a:ext cx="10579602" cy="3452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AEC7C3-29D5-2257-6FEC-E8EB6CAED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98" y="3877978"/>
            <a:ext cx="10560301" cy="24726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8BD1A5-5851-6E66-D065-05A6E20DBA64}"/>
              </a:ext>
            </a:extLst>
          </p:cNvPr>
          <p:cNvSpPr/>
          <p:nvPr/>
        </p:nvSpPr>
        <p:spPr>
          <a:xfrm>
            <a:off x="901700" y="204933"/>
            <a:ext cx="228600" cy="29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2AECF-C934-8EF0-9397-6C48E7B4CA29}"/>
              </a:ext>
            </a:extLst>
          </p:cNvPr>
          <p:cNvSpPr/>
          <p:nvPr/>
        </p:nvSpPr>
        <p:spPr>
          <a:xfrm>
            <a:off x="863600" y="3903378"/>
            <a:ext cx="228600" cy="29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32D1AA-B164-97A0-B402-9B054D371362}"/>
              </a:ext>
            </a:extLst>
          </p:cNvPr>
          <p:cNvSpPr/>
          <p:nvPr/>
        </p:nvSpPr>
        <p:spPr>
          <a:xfrm>
            <a:off x="4787900" y="3880723"/>
            <a:ext cx="228600" cy="29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066134-BD3F-BFF2-6558-3BD5BEF488C4}"/>
              </a:ext>
            </a:extLst>
          </p:cNvPr>
          <p:cNvSpPr/>
          <p:nvPr/>
        </p:nvSpPr>
        <p:spPr>
          <a:xfrm>
            <a:off x="8756902" y="3877978"/>
            <a:ext cx="228600" cy="290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622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D113E7-3370-BED8-A2A9-4146E099A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68069"/>
            <a:ext cx="4572726" cy="1978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CB3315-2BB3-E913-0525-11C58FD33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2159000"/>
            <a:ext cx="3915111" cy="457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FE08EF-F702-C382-6B1C-20CB50396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2129878"/>
            <a:ext cx="7772400" cy="1459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39FB92-D67A-762F-414E-BC4376C5A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790" y="3582884"/>
            <a:ext cx="4790710" cy="548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8E16CB-2BFF-3F4D-2B01-F83E3A78E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100" y="4241390"/>
            <a:ext cx="7772400" cy="10290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3FB568-5FB5-A033-3185-9B8F45396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100" y="5380764"/>
            <a:ext cx="7772400" cy="136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33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2C9EFF-9EE5-8598-5B42-AB8C3CC64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24" y="604212"/>
            <a:ext cx="10594076" cy="54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931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3CE2F6-9744-7AD8-06F8-81D07DC41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432890"/>
            <a:ext cx="7772400" cy="1674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FD6A4F-3A0A-746F-FBE9-47163932D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0" y="2107110"/>
            <a:ext cx="7772400" cy="736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CC9ED6-4290-197D-4B72-1D8DEB21F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0" y="2843527"/>
            <a:ext cx="5664200" cy="382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03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8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24A4F0-7291-A274-3286-2A88093B5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49" y="1065582"/>
            <a:ext cx="11036301" cy="4547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578DE8-9D1E-A90C-0307-275EFE301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48" y="297653"/>
            <a:ext cx="10944261" cy="41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61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C22F8E-9F91-68B6-4478-C782EBF37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67" y="467964"/>
            <a:ext cx="10163233" cy="592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66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38D7E-A5A2-2BF5-7C7E-54CD66B0C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326" y="177546"/>
            <a:ext cx="7725868" cy="43436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10FAFE-EA1D-283E-D35A-FFA011EA0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510" y="4342558"/>
            <a:ext cx="4127500" cy="233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12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683021-F0BF-1A41-4F0A-C2BB26BE1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1482726"/>
            <a:ext cx="7772400" cy="2749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446251-97C7-2332-6BAE-A3ED79E93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4240885"/>
            <a:ext cx="7772400" cy="899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5D8041-51BE-5E64-C98E-DCAAFF3E7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800" y="551379"/>
            <a:ext cx="65405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7309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79810</TotalTime>
  <Words>12</Words>
  <Application>Microsoft Macintosh PowerPoint</Application>
  <PresentationFormat>Widescreen</PresentationFormat>
  <Paragraphs>2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Zapfino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705</cp:revision>
  <cp:lastPrinted>2025-10-05T03:52:53Z</cp:lastPrinted>
  <dcterms:created xsi:type="dcterms:W3CDTF">2022-09-11T17:16:20Z</dcterms:created>
  <dcterms:modified xsi:type="dcterms:W3CDTF">2026-01-05T06:17:12Z</dcterms:modified>
</cp:coreProperties>
</file>