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051554756" r:id="rId2"/>
    <p:sldId id="2147480542" r:id="rId3"/>
    <p:sldId id="2147480543" r:id="rId4"/>
    <p:sldId id="2147480544" r:id="rId5"/>
    <p:sldId id="2147480547" r:id="rId6"/>
    <p:sldId id="2147480548" r:id="rId7"/>
    <p:sldId id="2147480549" r:id="rId8"/>
    <p:sldId id="2147480550" r:id="rId9"/>
    <p:sldId id="2147480551" r:id="rId10"/>
    <p:sldId id="2147480552" r:id="rId11"/>
    <p:sldId id="2147480569" r:id="rId12"/>
    <p:sldId id="2147480570" r:id="rId13"/>
    <p:sldId id="2147480571" r:id="rId14"/>
    <p:sldId id="2147480553" r:id="rId15"/>
    <p:sldId id="2147480554" r:id="rId16"/>
    <p:sldId id="2147480559" r:id="rId17"/>
    <p:sldId id="2147480558" r:id="rId18"/>
    <p:sldId id="2147480563" r:id="rId19"/>
    <p:sldId id="2147480573" r:id="rId20"/>
    <p:sldId id="2147480574" r:id="rId21"/>
    <p:sldId id="2147480575" r:id="rId22"/>
    <p:sldId id="2147480582" r:id="rId23"/>
    <p:sldId id="2147480583" r:id="rId24"/>
    <p:sldId id="2147480576" r:id="rId25"/>
    <p:sldId id="2147480577" r:id="rId26"/>
    <p:sldId id="2147480578" r:id="rId27"/>
    <p:sldId id="2147480555" r:id="rId28"/>
    <p:sldId id="2147480556" r:id="rId29"/>
    <p:sldId id="2147480557" r:id="rId30"/>
    <p:sldId id="2147480560" r:id="rId31"/>
    <p:sldId id="2147480564" r:id="rId32"/>
    <p:sldId id="2147480584" r:id="rId33"/>
    <p:sldId id="2147480585" r:id="rId34"/>
    <p:sldId id="2147480586" r:id="rId35"/>
    <p:sldId id="2147480565" r:id="rId36"/>
    <p:sldId id="2147480566" r:id="rId37"/>
    <p:sldId id="2147480567" r:id="rId38"/>
    <p:sldId id="2147480568" r:id="rId39"/>
    <p:sldId id="2147480561" r:id="rId40"/>
    <p:sldId id="2147480562" r:id="rId41"/>
    <p:sldId id="2147480579" r:id="rId42"/>
    <p:sldId id="2147480545" r:id="rId43"/>
    <p:sldId id="2147480546" r:id="rId44"/>
    <p:sldId id="2147480572" r:id="rId45"/>
    <p:sldId id="205155486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5361"/>
  </p:normalViewPr>
  <p:slideViewPr>
    <p:cSldViewPr snapToGrid="0">
      <p:cViewPr varScale="1">
        <p:scale>
          <a:sx n="100" d="100"/>
          <a:sy n="100" d="100"/>
        </p:scale>
        <p:origin x="2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elephant standing on a white background&#10;&#10;AI-generated content may be incorrect.">
            <a:extLst>
              <a:ext uri="{FF2B5EF4-FFF2-40B4-BE49-F238E27FC236}">
                <a16:creationId xmlns:a16="http://schemas.microsoft.com/office/drawing/2014/main" id="{BCD42617-ECAD-2A3A-102E-B93318F5C4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99" y="239280"/>
            <a:ext cx="6473751" cy="6326620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563025-9506-E52A-ECCE-94A8148ACDF9}"/>
              </a:ext>
            </a:extLst>
          </p:cNvPr>
          <p:cNvSpPr txBox="1">
            <a:spLocks/>
          </p:cNvSpPr>
          <p:nvPr/>
        </p:nvSpPr>
        <p:spPr>
          <a:xfrm>
            <a:off x="1460123" y="1200149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12/15/2025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8E0A1-9949-5D34-21B1-CE77929A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7" y="1003300"/>
            <a:ext cx="5046423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83578-B08B-F2D0-B8B4-AEF8164C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80" y="333776"/>
            <a:ext cx="6238642" cy="37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67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2DD89-C1A2-CDEE-E1F6-E638D853A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949"/>
            <a:ext cx="12088565" cy="4735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EC6AE3-E596-9736-9F54-F8F89E6BA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165" y="540582"/>
            <a:ext cx="7772400" cy="9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4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7247D-5F03-3CCF-EF72-7B63088A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91" y="1492438"/>
            <a:ext cx="11659818" cy="36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786F20-632F-21EC-E971-BBF5A1A9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7" y="552450"/>
            <a:ext cx="5725963" cy="5753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A9774-197D-2C2B-D64F-74E3987C0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36" y="1865749"/>
            <a:ext cx="5725964" cy="312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4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D94F5-CA4E-BB16-2620-F1A8EF20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51" y="656034"/>
            <a:ext cx="10202897" cy="531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43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D7461-4390-A8D1-BB25-ED7E4720D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45947"/>
            <a:ext cx="7772400" cy="456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60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4E15E-EADD-C5CD-697A-FAC8ACF3D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48" y="509136"/>
            <a:ext cx="10061652" cy="55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63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0A1CD-192A-A75F-D335-3A00841C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8705"/>
            <a:ext cx="7772400" cy="3651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1C846-4CA1-788D-834B-6ABCC285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8" y="4447199"/>
            <a:ext cx="11800683" cy="142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0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15BBC-F207-407F-8DD8-696F3DA96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01AEB-EA1F-0777-55D7-21D7D1BB5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59" y="571500"/>
            <a:ext cx="3448006" cy="552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457AEB-D126-69B9-376F-98059CEF8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291" y="448789"/>
            <a:ext cx="6604691" cy="57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18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965DC-3A3E-B006-1866-17750DFD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75" y="986998"/>
            <a:ext cx="10481925" cy="470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5EBC1-C8AB-4B9C-4660-9CDEB15D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16" y="333713"/>
            <a:ext cx="10053984" cy="60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B97EE-A0EA-C308-6002-EC63715C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53" y="1173707"/>
            <a:ext cx="11206493" cy="45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64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85672-5D47-1DFC-6B2C-BFA4EE9A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155699"/>
            <a:ext cx="5337921" cy="4202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76B74-2BEE-4023-9F58-D69FF3BAA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731" y="831382"/>
            <a:ext cx="5207169" cy="4851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BAA90-9A86-32BF-427D-8C5026E36DFF}"/>
              </a:ext>
            </a:extLst>
          </p:cNvPr>
          <p:cNvSpPr/>
          <p:nvPr/>
        </p:nvSpPr>
        <p:spPr>
          <a:xfrm>
            <a:off x="6438731" y="831382"/>
            <a:ext cx="520869" cy="34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6FC669-3728-2092-8C1E-40683CE69925}"/>
              </a:ext>
            </a:extLst>
          </p:cNvPr>
          <p:cNvSpPr/>
          <p:nvPr/>
        </p:nvSpPr>
        <p:spPr>
          <a:xfrm>
            <a:off x="6438730" y="5338946"/>
            <a:ext cx="520869" cy="34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30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47272-F9F9-74AA-A627-EAF3D001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4" y="835312"/>
            <a:ext cx="10334632" cy="48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7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0F945-123E-647D-2D91-E3592AF67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23" y="304800"/>
            <a:ext cx="4295448" cy="530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9C1AD4-E612-BFD9-E63F-6A953CFA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23" y="5522805"/>
            <a:ext cx="4295448" cy="698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04899E-3902-25B9-123F-D2FFA5632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026" y="2108200"/>
            <a:ext cx="6198874" cy="228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06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259B67-CC7C-034A-D5F4-6F4B9B428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4340"/>
            <a:ext cx="10325100" cy="54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0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CAB45-E0E4-738C-A497-98278DFB3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25" y="1248062"/>
            <a:ext cx="11642350" cy="41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3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74F884-B127-DA9A-7A33-35FC37A8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30" y="920750"/>
            <a:ext cx="4689337" cy="5016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E144C2-10C7-37C0-20C5-27629EB73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654246"/>
            <a:ext cx="6388100" cy="35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13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51B8B-D36D-1276-96BD-5A1EF38B8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07" y="1051186"/>
            <a:ext cx="11385186" cy="44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06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6BE53-7C20-E281-C43A-09411DF2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72" y="1635069"/>
            <a:ext cx="11145055" cy="35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46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097527-05D1-EFDD-C6FD-F5E7E00D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8" y="273050"/>
            <a:ext cx="6137483" cy="608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64D5A-9642-C4F2-8EC3-0133C2CBE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41" y="2092104"/>
            <a:ext cx="5803900" cy="29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9B327-A25F-76EF-FE84-4E1BE04D7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1554"/>
            <a:ext cx="7772400" cy="64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45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F873F-320C-B6D2-2239-7A1C288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25" y="1363057"/>
            <a:ext cx="11715675" cy="43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91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1D21D-BB99-859E-64E6-0DA9061C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96" y="1006862"/>
            <a:ext cx="11108808" cy="48442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49285B-D0EF-3D9E-534E-4754FACE3223}"/>
              </a:ext>
            </a:extLst>
          </p:cNvPr>
          <p:cNvSpPr/>
          <p:nvPr/>
        </p:nvSpPr>
        <p:spPr>
          <a:xfrm>
            <a:off x="6261100" y="5283200"/>
            <a:ext cx="5054600" cy="56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54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C74CC-5537-D2B0-D43C-52F3D2DBD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22" y="942594"/>
            <a:ext cx="10453978" cy="49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5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6E60DA-9196-B083-58F9-A7F23CF4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0083"/>
            <a:ext cx="7772400" cy="661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8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953854-24E9-6EA5-DF78-D2B7B5AC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66689"/>
            <a:ext cx="7772400" cy="592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23AD0-A24E-E432-A343-B261A9F35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1" y="368300"/>
            <a:ext cx="2419350" cy="3180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08204-CCA2-DFC1-B5F2-4C911EA1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3683000"/>
            <a:ext cx="9883648" cy="227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55555B-453E-5720-DDF5-59CE68335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948" y="368300"/>
            <a:ext cx="7772400" cy="1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94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CC307-BCD5-4701-48CF-C611DE1F3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477926"/>
            <a:ext cx="5152436" cy="59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60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CCC84-4457-AA09-9A2D-CCB9E491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1216024"/>
            <a:ext cx="10180413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2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B7F076-CABB-E568-CDEC-29CACD0D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404068"/>
            <a:ext cx="7772400" cy="5116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4D8D3-1D3B-F112-7AE0-4EBC6762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90809"/>
            <a:ext cx="7772400" cy="118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13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36ECD-992B-2B95-5EE8-AC62A0C1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18" y="330200"/>
            <a:ext cx="4733781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2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C44E8E-1BEF-6E48-A235-70327723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23" y="958124"/>
            <a:ext cx="11139154" cy="43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9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18BA6-C422-AA41-0C2A-7A908C1F3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21" y="1060096"/>
            <a:ext cx="10895957" cy="473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6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EDACB-256C-C9AD-8B88-47D0348E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65" y="711200"/>
            <a:ext cx="11183109" cy="547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72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4510FF-0A42-D720-5D98-7E669A41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0" y="1674087"/>
            <a:ext cx="11755219" cy="350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3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F805D-9722-5204-086E-0386622C0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14" y="1612234"/>
            <a:ext cx="11260171" cy="29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27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B3468-C798-9E70-8F5A-DB510B5E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60" y="717550"/>
            <a:ext cx="5506465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2B47B-77A5-8E68-EAE5-F04C78C5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2175583"/>
            <a:ext cx="5207000" cy="30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58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5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260659-AFC5-3357-2787-9C168ADE0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351333"/>
            <a:ext cx="8661400" cy="61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88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711586-1FE3-51AC-E28E-BD150BF0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44" y="1091596"/>
            <a:ext cx="10829256" cy="46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9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F2C3AF-0D78-1D3C-E7EE-71B010BED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9977"/>
            <a:ext cx="7772400" cy="60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61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AEFAB-BB4C-7AF4-79FF-9C4D63B77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4" y="1375344"/>
            <a:ext cx="11327472" cy="3653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5BD55-31FD-6A57-AD9C-D384AAD16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336" y="584200"/>
            <a:ext cx="7772400" cy="106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0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F783-7BD9-A7A2-CAAB-87F9EA4F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7" y="1324660"/>
            <a:ext cx="11533885" cy="39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21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78805</TotalTime>
  <Words>11</Words>
  <Application>Microsoft Macintosh PowerPoint</Application>
  <PresentationFormat>Widescreen</PresentationFormat>
  <Paragraphs>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693</cp:revision>
  <cp:lastPrinted>2025-12-15T04:03:47Z</cp:lastPrinted>
  <dcterms:created xsi:type="dcterms:W3CDTF">2022-09-11T17:16:20Z</dcterms:created>
  <dcterms:modified xsi:type="dcterms:W3CDTF">2025-12-15T04:06:13Z</dcterms:modified>
</cp:coreProperties>
</file>