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147474406" r:id="rId2"/>
    <p:sldId id="2147480896" r:id="rId3"/>
    <p:sldId id="2147480897" r:id="rId4"/>
    <p:sldId id="2147480898" r:id="rId5"/>
    <p:sldId id="2147480899" r:id="rId6"/>
    <p:sldId id="2147480900" r:id="rId7"/>
    <p:sldId id="2147480901" r:id="rId8"/>
    <p:sldId id="2147480902" r:id="rId9"/>
    <p:sldId id="2147480903" r:id="rId10"/>
    <p:sldId id="2147480904" r:id="rId11"/>
    <p:sldId id="2147480905" r:id="rId12"/>
    <p:sldId id="2147480906" r:id="rId13"/>
    <p:sldId id="2147480910" r:id="rId14"/>
    <p:sldId id="2147480911" r:id="rId15"/>
    <p:sldId id="2147480915" r:id="rId16"/>
    <p:sldId id="2147480916" r:id="rId17"/>
    <p:sldId id="2147480917" r:id="rId18"/>
    <p:sldId id="2147480912" r:id="rId19"/>
    <p:sldId id="2147480914" r:id="rId20"/>
    <p:sldId id="2147480907" r:id="rId21"/>
    <p:sldId id="2147480908" r:id="rId22"/>
    <p:sldId id="2147480909" r:id="rId23"/>
    <p:sldId id="2147480934" r:id="rId24"/>
    <p:sldId id="2147480935" r:id="rId25"/>
    <p:sldId id="2147480936" r:id="rId26"/>
    <p:sldId id="2147480919" r:id="rId27"/>
    <p:sldId id="2147480920" r:id="rId28"/>
    <p:sldId id="2147480918" r:id="rId29"/>
    <p:sldId id="2147480921" r:id="rId30"/>
    <p:sldId id="2147480922" r:id="rId31"/>
    <p:sldId id="2147480923" r:id="rId32"/>
    <p:sldId id="2147480924" r:id="rId33"/>
    <p:sldId id="2147480913" r:id="rId34"/>
    <p:sldId id="2147480925" r:id="rId35"/>
    <p:sldId id="2147480926" r:id="rId36"/>
    <p:sldId id="2147480927" r:id="rId37"/>
    <p:sldId id="2147480928" r:id="rId38"/>
    <p:sldId id="2147480929" r:id="rId39"/>
    <p:sldId id="214748089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263"/>
  </p:normalViewPr>
  <p:slideViewPr>
    <p:cSldViewPr snapToGrid="0">
      <p:cViewPr varScale="1">
        <p:scale>
          <a:sx n="98" d="100"/>
          <a:sy n="98" d="100"/>
        </p:scale>
        <p:origin x="2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4/12/26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F05AE-8BD8-277A-8AF9-8F2444648AB0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4/13/2026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C0A94-5E22-8324-E6A0-9CABB9E0A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1" y="1259406"/>
            <a:ext cx="11378701" cy="3869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47D33-409C-4C8D-5260-C7C14DD2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870" y="437326"/>
            <a:ext cx="7772400" cy="8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7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3569A-9FAF-B3F1-1052-0D011B7F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0" y="1366670"/>
            <a:ext cx="11859099" cy="41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6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4E1CCB-0620-58D8-B2B7-3F6ED545E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79" y="1139686"/>
            <a:ext cx="5066387" cy="4949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24260-E140-2355-A46D-3D192E7D4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00" y="1928401"/>
            <a:ext cx="6003674" cy="33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B1FACC-F11B-9607-060C-238E6F7A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56" y="861758"/>
            <a:ext cx="10671288" cy="4611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4485C-EB18-A2DB-3B3D-E8ED7F36E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625" y="1187727"/>
            <a:ext cx="5794513" cy="7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66B5D-7479-C020-163B-713333E5A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78" y="415073"/>
            <a:ext cx="8391939" cy="60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915E4-677C-19A5-D5DB-BC6B62F25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3" y="1379151"/>
            <a:ext cx="11437853" cy="409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01513-6411-FBCC-0E3D-E24C3CBC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1765004"/>
            <a:ext cx="11767930" cy="33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4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80D46-3F8D-A22C-F157-7D324F1E8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86" y="1486118"/>
            <a:ext cx="10887645" cy="354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4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9B212-5DC2-8F43-C87E-11DBAA55F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3" y="1062522"/>
            <a:ext cx="10852133" cy="47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3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008D1-1BEA-5DD9-9AF1-AF7C32BB9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0" y="862225"/>
            <a:ext cx="11746125" cy="511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5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91C82-098C-9B79-D8FE-4BB066C9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48" y="759836"/>
            <a:ext cx="10865504" cy="53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7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A2151-038D-5D57-42DE-98CEEEF51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44" y="1489415"/>
            <a:ext cx="10888987" cy="3879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90158-8C4F-FCA4-56A2-C00C14E33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331" y="743807"/>
            <a:ext cx="7772400" cy="7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2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39FE88-0C45-E56B-4160-FD69088C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87" y="1802075"/>
            <a:ext cx="11079865" cy="28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B19B8-A933-4107-BF7B-676B95DCD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07" y="304800"/>
            <a:ext cx="6334411" cy="624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FD206-0D1C-219D-4E0D-E707C0D7D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613" y="1934817"/>
            <a:ext cx="4908918" cy="27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2F226-EFF6-818F-4CFF-7346E5D41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7" y="724189"/>
            <a:ext cx="11754705" cy="5409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FF850-9211-7855-E597-483AB932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52" y="186100"/>
            <a:ext cx="7772400" cy="53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6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3813D-C220-318E-BC34-A7BD8BAD7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8" y="1135550"/>
            <a:ext cx="10832264" cy="3105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0A4E1-6EE1-6D30-20AC-5C191EEA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7" y="4240695"/>
            <a:ext cx="10832264" cy="6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3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1C180-701F-B5E0-19FE-BAEBFDE6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7" y="695739"/>
            <a:ext cx="5533303" cy="5466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930DF-A77B-A327-2F26-03569A2D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224" y="344558"/>
            <a:ext cx="5734306" cy="3320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7C71FA-0C7D-2E6F-B84F-A7B42875D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721" y="4918134"/>
            <a:ext cx="5980043" cy="10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8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EF289-2C60-CFFD-9CC4-522262E5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550" y="382928"/>
            <a:ext cx="7772400" cy="612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17999F-C972-E611-93F9-CBA0F287D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9" y="953517"/>
            <a:ext cx="11345901" cy="521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80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07CB0-9944-4930-939C-74DEF53B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49" y="1736609"/>
            <a:ext cx="11143702" cy="29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81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4C575-F3EE-C412-041C-97E127D1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" y="1404731"/>
            <a:ext cx="5469524" cy="4337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99C3D7-56B2-41ED-2196-35CE823D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237" y="2418207"/>
            <a:ext cx="5228005" cy="23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9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85B92-27B6-B7E4-BE5B-7160A679E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4" y="1034561"/>
            <a:ext cx="4446380" cy="444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B300DA-9E6F-AA21-F243-BF579294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455" y="824672"/>
            <a:ext cx="6172363" cy="484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2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929A3-5A90-3A3E-60A4-7F6C694C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185" y="545009"/>
            <a:ext cx="8636832" cy="5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14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F9073E-06D5-DA66-3888-CEBF17FD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4" y="1069783"/>
            <a:ext cx="11773731" cy="4337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247811-2265-A614-33E0-A793AFF6B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465" y="479772"/>
            <a:ext cx="7772400" cy="6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7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DCBD4-2843-880C-7044-48F295B0D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53" y="1929630"/>
            <a:ext cx="10719865" cy="299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0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916043-D5BA-9B37-0415-BDE805F8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44" y="755374"/>
            <a:ext cx="5624556" cy="5347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9159-D60F-263C-24B6-4F9D44C3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26" y="2001842"/>
            <a:ext cx="6006548" cy="25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8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8CF15C-0729-9E4D-17C0-7757D140D5EE}"/>
              </a:ext>
            </a:extLst>
          </p:cNvPr>
          <p:cNvSpPr txBox="1"/>
          <p:nvPr/>
        </p:nvSpPr>
        <p:spPr>
          <a:xfrm>
            <a:off x="2120348" y="796456"/>
            <a:ext cx="74516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Fenofibrate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pure PPAR</a:t>
            </a:r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</a:p>
          <a:p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Bempedoic acid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dual mechanism:</a:t>
            </a:r>
          </a:p>
          <a:p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ACLY inhibition (cholesterol synthesis ↓)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PPAR</a:t>
            </a:r>
            <a:r>
              <a:rPr lang="el-GR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(fatty acid metabolism ↑)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1A2539-FBA6-7767-C86D-17FA499D4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45078"/>
              </p:ext>
            </p:extLst>
          </p:nvPr>
        </p:nvGraphicFramePr>
        <p:xfrm>
          <a:off x="1063487" y="4335886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91365102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36274540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596025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Effect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Bempedoic acid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Fenofibrate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379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LDL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↓↓↓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↓ (modest)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260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TG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↓ (mild–moderate)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↓↓↓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91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HDL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rgbClr val="FFC000"/>
                          </a:solidFill>
                        </a:rPr>
                        <a:t>slight 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>
                          <a:solidFill>
                            <a:srgbClr val="FFC000"/>
                          </a:solidFill>
                        </a:rPr>
                        <a:t>↑↑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73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12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B4D2A4-7DFC-46B9-7F16-53B8BD8B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433" y="683803"/>
            <a:ext cx="7772400" cy="624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EDCCDB-827F-F679-E83F-2F8DC464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7" y="1219026"/>
            <a:ext cx="11753666" cy="441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1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60C16-3A6F-817B-2BAE-56060F3B2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0" y="1273718"/>
            <a:ext cx="11922720" cy="43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76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1F1A1-7BE0-9B48-BA62-B006D6040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5" y="1272208"/>
            <a:ext cx="4651048" cy="4684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FB3BC-57C3-C001-9FE8-323DC9DF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806" y="1625119"/>
            <a:ext cx="6471229" cy="360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6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8FD8F-4766-C957-C3E5-C78BE278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8" y="806873"/>
            <a:ext cx="11227207" cy="5244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C408A-622C-4680-2144-E1699B10A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501" y="1366355"/>
            <a:ext cx="5638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77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D4560-CF33-30C3-E703-F2C8C65EE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13" y="1493328"/>
            <a:ext cx="11222174" cy="30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8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51791-0405-3821-B924-CDA88635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56" y="466845"/>
            <a:ext cx="10207487" cy="59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6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A9C75-A9D8-B774-834A-7D8FAFD3A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0" y="1271538"/>
            <a:ext cx="11797899" cy="4095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AC47B-EB4C-BC95-E33B-E912C377C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49" y="406781"/>
            <a:ext cx="7772400" cy="8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8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662CE2-C501-7B6D-5FB1-913B9D361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5819"/>
            <a:ext cx="7772400" cy="58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7D92A4-8362-7DCB-7645-5EB1899A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49" y="218431"/>
            <a:ext cx="10943702" cy="4115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C5104-FD7C-BE03-05FE-044608925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" y="4475921"/>
            <a:ext cx="12060277" cy="17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893FB-2C01-1074-B5CE-921960E12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3371"/>
            <a:ext cx="5661991" cy="919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754D7-78BE-DBEF-ED97-76D9CE142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91" y="1730476"/>
            <a:ext cx="7772400" cy="2426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1FFA8-E001-0393-D69A-B92A145EE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09" y="1160594"/>
            <a:ext cx="7772400" cy="652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CB9B1A-9484-F56D-E70B-D0448232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09" y="2349222"/>
            <a:ext cx="3023097" cy="4177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A44F44-81C5-DDD7-3C64-1F3E6BC8DA4A}"/>
              </a:ext>
            </a:extLst>
          </p:cNvPr>
          <p:cNvSpPr/>
          <p:nvPr/>
        </p:nvSpPr>
        <p:spPr>
          <a:xfrm>
            <a:off x="543339" y="2517913"/>
            <a:ext cx="318052" cy="42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7868DB-E012-4D17-BDE0-6D1B45BED30E}"/>
              </a:ext>
            </a:extLst>
          </p:cNvPr>
          <p:cNvSpPr/>
          <p:nvPr/>
        </p:nvSpPr>
        <p:spPr>
          <a:xfrm>
            <a:off x="2988364" y="2467680"/>
            <a:ext cx="468741" cy="2077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71F96-2A57-031B-8334-38E93BC86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8" y="1458900"/>
            <a:ext cx="11231464" cy="3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12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85054</TotalTime>
  <Words>62</Words>
  <Application>Microsoft Macintosh PowerPoint</Application>
  <PresentationFormat>Widescreen</PresentationFormat>
  <Paragraphs>20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792</cp:revision>
  <cp:lastPrinted>2025-10-05T03:52:53Z</cp:lastPrinted>
  <dcterms:created xsi:type="dcterms:W3CDTF">2022-09-11T17:16:20Z</dcterms:created>
  <dcterms:modified xsi:type="dcterms:W3CDTF">2026-04-13T01:29:01Z</dcterms:modified>
</cp:coreProperties>
</file>