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147474406" r:id="rId2"/>
    <p:sldId id="2147480892" r:id="rId3"/>
    <p:sldId id="2147480893" r:id="rId4"/>
    <p:sldId id="2147480894" r:id="rId5"/>
    <p:sldId id="2147480895" r:id="rId6"/>
    <p:sldId id="2147480896" r:id="rId7"/>
    <p:sldId id="2147480897" r:id="rId8"/>
    <p:sldId id="2147480898" r:id="rId9"/>
    <p:sldId id="2147480899" r:id="rId10"/>
    <p:sldId id="2147480900" r:id="rId11"/>
    <p:sldId id="2147480901" r:id="rId12"/>
    <p:sldId id="2147480902" r:id="rId13"/>
    <p:sldId id="2147480903" r:id="rId14"/>
    <p:sldId id="2147480904" r:id="rId15"/>
    <p:sldId id="2147480905" r:id="rId16"/>
    <p:sldId id="2147480906" r:id="rId17"/>
    <p:sldId id="2147480907" r:id="rId18"/>
    <p:sldId id="2147480908" r:id="rId19"/>
    <p:sldId id="2147480909" r:id="rId20"/>
    <p:sldId id="2147480910" r:id="rId21"/>
    <p:sldId id="2147480911" r:id="rId22"/>
    <p:sldId id="2147480913" r:id="rId23"/>
    <p:sldId id="2147480914" r:id="rId24"/>
    <p:sldId id="2147480915" r:id="rId25"/>
    <p:sldId id="2147480916" r:id="rId26"/>
    <p:sldId id="2147480938" r:id="rId27"/>
    <p:sldId id="2147480939" r:id="rId28"/>
    <p:sldId id="2147480940" r:id="rId29"/>
    <p:sldId id="2147480917" r:id="rId30"/>
    <p:sldId id="2147480918" r:id="rId31"/>
    <p:sldId id="2147480919" r:id="rId32"/>
    <p:sldId id="2147480920" r:id="rId33"/>
    <p:sldId id="2147480921" r:id="rId34"/>
    <p:sldId id="2147480922" r:id="rId35"/>
    <p:sldId id="2147480936" r:id="rId36"/>
    <p:sldId id="2147480937" r:id="rId37"/>
    <p:sldId id="2147480941" r:id="rId38"/>
    <p:sldId id="2147480942" r:id="rId39"/>
    <p:sldId id="2147480923" r:id="rId40"/>
    <p:sldId id="2147480924" r:id="rId41"/>
    <p:sldId id="2147480925" r:id="rId42"/>
    <p:sldId id="2147480926" r:id="rId43"/>
    <p:sldId id="2147480912" r:id="rId44"/>
    <p:sldId id="2147480927" r:id="rId45"/>
    <p:sldId id="2147480928" r:id="rId46"/>
    <p:sldId id="2147480929" r:id="rId47"/>
    <p:sldId id="2147480930" r:id="rId48"/>
    <p:sldId id="2147480931" r:id="rId49"/>
    <p:sldId id="2147480932" r:id="rId50"/>
    <p:sldId id="214748089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35"/>
    <p:restoredTop sz="95263"/>
  </p:normalViewPr>
  <p:slideViewPr>
    <p:cSldViewPr snapToGrid="0">
      <p:cViewPr varScale="1">
        <p:scale>
          <a:sx n="89" d="100"/>
          <a:sy n="89" d="100"/>
        </p:scale>
        <p:origin x="33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4/5/26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D6C36-C10F-902D-86B9-DDFF1042F3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5DE4CF-920A-AC17-D9EA-C4DAAC9E997E}"/>
              </a:ext>
            </a:extLst>
          </p:cNvPr>
          <p:cNvSpPr txBox="1">
            <a:spLocks/>
          </p:cNvSpPr>
          <p:nvPr/>
        </p:nvSpPr>
        <p:spPr>
          <a:xfrm>
            <a:off x="1345563" y="585970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4/6/2026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8E202-1186-F2EA-8C1F-78BAD423C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4722"/>
            <a:ext cx="7772400" cy="636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8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C951BD-884A-6DE5-2D84-69A83C003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" y="914763"/>
            <a:ext cx="4940788" cy="367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CB3E90-9CA7-6516-DFE6-29FF80B3D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63039"/>
            <a:ext cx="5181540" cy="465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91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ADAF7-C24B-6CC7-04B9-1BBD4F9FE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48" y="921623"/>
            <a:ext cx="10203980" cy="4251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56C064-B052-7FEA-0063-CFA3F45FA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956" y="5382210"/>
            <a:ext cx="9538504" cy="891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E06CE-8922-170E-74B2-36D2162E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821" y="921623"/>
            <a:ext cx="64135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07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320A21-E828-C789-0908-AB965FAFC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13" y="1580006"/>
            <a:ext cx="11418173" cy="40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98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209F6-2CAE-41E0-5FE8-F13F24C8F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125" y="610688"/>
            <a:ext cx="3757749" cy="563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96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07EC-8171-1A0E-9313-EC9E3754E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234" y="1543372"/>
            <a:ext cx="5135880" cy="1024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249795-75E8-158B-B9EF-FE2B7B5AD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28" y="270533"/>
            <a:ext cx="2151656" cy="28966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9045E6-34C8-422B-A2E8-BDE15A8EB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042" y="2748076"/>
            <a:ext cx="9645764" cy="38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59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F37DB7-0EAD-9C8B-2886-F039C12BA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274" y="338984"/>
            <a:ext cx="6504794" cy="618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9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6B853-B93C-9EAF-67D9-B5C737F65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665" y="1846964"/>
            <a:ext cx="6546669" cy="482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94FA73-DF3C-D771-EE5B-7D8B59106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68" y="804574"/>
            <a:ext cx="5018313" cy="913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B596E6-ED99-1D05-87BF-701A97418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10" y="419783"/>
            <a:ext cx="2182303" cy="28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31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7F588B-880D-D41C-FCB6-52BF231A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692" y="267788"/>
            <a:ext cx="4090592" cy="6322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4A31C7-AC1F-67AD-E93F-2CF962F79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222" y="1786031"/>
            <a:ext cx="5240383" cy="34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10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DF6BF-ED2B-C657-AE52-E633755DE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35" y="1208512"/>
            <a:ext cx="11173929" cy="3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EF1B7D-4421-102D-2887-F5EBFFC5D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51" y="1359665"/>
            <a:ext cx="11801849" cy="4138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9391E4-07D8-80F2-DA44-71A1CD63B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40" y="608624"/>
            <a:ext cx="7772400" cy="757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B8C8D8-227B-21F2-2D34-EDFFB4F0094C}"/>
              </a:ext>
            </a:extLst>
          </p:cNvPr>
          <p:cNvSpPr txBox="1"/>
          <p:nvPr/>
        </p:nvSpPr>
        <p:spPr>
          <a:xfrm>
            <a:off x="1585791" y="5926209"/>
            <a:ext cx="902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Niacin binds to a receptor on adipocytes called HCA2 (also known as GPR109A).</a:t>
            </a:r>
          </a:p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receptor is coupled to an inhibitory G protein (Gi).</a:t>
            </a:r>
          </a:p>
        </p:txBody>
      </p:sp>
    </p:spTree>
    <p:extLst>
      <p:ext uri="{BB962C8B-B14F-4D97-AF65-F5344CB8AC3E}">
        <p14:creationId xmlns:p14="http://schemas.microsoft.com/office/powerpoint/2010/main" val="2017387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1A134-CF7E-239E-8325-A16631628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85" y="971926"/>
            <a:ext cx="10277630" cy="521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16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10995C-2D89-1E4E-0B71-A6EBB4C59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54" y="1468303"/>
            <a:ext cx="11360091" cy="39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72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35DC7-B335-6708-15C9-C823D7DA6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584" y="1175707"/>
            <a:ext cx="10300970" cy="431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58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3797D-28B6-810A-1410-1D8AAEBB2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844" y="599803"/>
            <a:ext cx="6832600" cy="838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0F761-F1CC-ED9A-459B-DC6D558F3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56" y="1291696"/>
            <a:ext cx="10600888" cy="454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35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8F4EF9-4934-DE0A-6E83-8B1EF1287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3" y="1474279"/>
            <a:ext cx="11110174" cy="364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47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1E1837-4234-2C9F-24A2-C30DF8487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27" y="666205"/>
            <a:ext cx="5744527" cy="5721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1DD8C3-3946-F9A3-54E9-B3984F55A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754" y="2250688"/>
            <a:ext cx="4913811" cy="235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00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05F48-3025-6CDC-D12C-D51A8CCE9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66" y="1828257"/>
            <a:ext cx="11153668" cy="391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971A7E-1D98-4EF3-BA0F-9950FBF19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534" y="1129757"/>
            <a:ext cx="70993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1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1F1B1-D6B9-03A3-C9EE-C86948D68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17" y="1653351"/>
            <a:ext cx="11691966" cy="35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99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596149-1E5A-5EED-1D11-771B1057D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14" y="395140"/>
            <a:ext cx="11396148" cy="2269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BE451-11EC-75E3-BE79-8A755AFCF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3" y="2794129"/>
            <a:ext cx="6076406" cy="39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80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5BC24-1F50-2626-46C7-D4F080E4B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88" y="1916862"/>
            <a:ext cx="10876824" cy="409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96A1F6-D227-5698-D548-DEA55CBBB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012" y="149181"/>
            <a:ext cx="7772400" cy="17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51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F6231C-4F1B-FE6C-FFF7-CB5D565A1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341" y="352697"/>
            <a:ext cx="5085317" cy="61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71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E0A032-DC17-608E-7A21-83C1DC2D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2602"/>
            <a:ext cx="7772400" cy="64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49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E35524-B667-F811-0966-F07AA2CDA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85141"/>
            <a:ext cx="5985329" cy="2848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9FD389-7338-0EE5-FFFC-F86837A02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86" y="135920"/>
            <a:ext cx="7772400" cy="237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B67D03-7A39-83B1-4AA9-32A19F322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6040"/>
            <a:ext cx="6104890" cy="19084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C55590-9143-A41F-8F6A-5540DF1CDEE1}"/>
              </a:ext>
            </a:extLst>
          </p:cNvPr>
          <p:cNvSpPr/>
          <p:nvPr/>
        </p:nvSpPr>
        <p:spPr>
          <a:xfrm>
            <a:off x="6191794" y="3285141"/>
            <a:ext cx="744583" cy="610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B9D12-0F80-2330-3AFA-1AA48829028B}"/>
              </a:ext>
            </a:extLst>
          </p:cNvPr>
          <p:cNvSpPr/>
          <p:nvPr/>
        </p:nvSpPr>
        <p:spPr>
          <a:xfrm>
            <a:off x="315686" y="315518"/>
            <a:ext cx="744583" cy="610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88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DDB59F-73CA-92A2-948B-862A1780B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73" y="1417622"/>
            <a:ext cx="11423053" cy="3454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7CBFC4-B6E9-AB07-49DC-4152340B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34" y="488053"/>
            <a:ext cx="6895892" cy="92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45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4333E6-D4ED-00DC-33DE-8141A4183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52" y="1609915"/>
            <a:ext cx="11043034" cy="363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17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120601-4C78-1B07-8A2E-10D7E6092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76" y="431074"/>
            <a:ext cx="4818709" cy="5995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734577-5F0E-23EC-9477-29C11B380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4" y="1624235"/>
            <a:ext cx="5998029" cy="360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C89E47-A442-70BD-C3E2-C06A8055B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" y="1618239"/>
            <a:ext cx="11131732" cy="3894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4FE2E7-9F6E-C479-04E5-D58C1D78C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977" y="5512525"/>
            <a:ext cx="7772400" cy="73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40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FCC653-A775-69C0-83E4-DCA0770F0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54" y="325778"/>
            <a:ext cx="3503273" cy="1254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825E7-91E7-0C0B-2CD9-3DED24C8C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54" y="1732551"/>
            <a:ext cx="3459931" cy="1696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E13C37-1501-2924-51F0-30294A75A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287" y="953191"/>
            <a:ext cx="3892340" cy="3540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5A2132-90BC-A4A0-8552-BD65DC592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649" y="4493225"/>
            <a:ext cx="10027544" cy="1077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B5CB45-3C26-9E4E-F48A-AB4559038958}"/>
              </a:ext>
            </a:extLst>
          </p:cNvPr>
          <p:cNvSpPr txBox="1"/>
          <p:nvPr/>
        </p:nvSpPr>
        <p:spPr>
          <a:xfrm>
            <a:off x="2267719" y="6156954"/>
            <a:ext cx="803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labeled creatine that is converted to creatinine and released into urine</a:t>
            </a:r>
          </a:p>
        </p:txBody>
      </p:sp>
    </p:spTree>
    <p:extLst>
      <p:ext uri="{BB962C8B-B14F-4D97-AF65-F5344CB8AC3E}">
        <p14:creationId xmlns:p14="http://schemas.microsoft.com/office/powerpoint/2010/main" val="3083975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229372-E7C3-AF02-DC53-46BFEE5FC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98" y="1107201"/>
            <a:ext cx="10827004" cy="424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D7CE46-D0B6-9132-BADB-EF5AF76E5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82" y="1367427"/>
            <a:ext cx="5956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06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B219F-FF79-0D45-DEAF-D9DCA0F6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61" y="1994594"/>
            <a:ext cx="11651193" cy="23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27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EF779B-155D-0B79-394A-17195948D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23" y="930882"/>
            <a:ext cx="10851353" cy="49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63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AACC6-33AD-7CCE-CD19-85DCD8581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85" y="297865"/>
            <a:ext cx="10764429" cy="595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86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B8B4F-134A-F397-3B9B-B8D6F7457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83" y="331193"/>
            <a:ext cx="11501108" cy="3896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314D22-2FB0-92E1-5F83-D86CD0822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573205"/>
            <a:ext cx="7772400" cy="212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48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1FBCD-4687-E306-7EEB-2FE804DE0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6" y="1665577"/>
            <a:ext cx="9122353" cy="4722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ACA06-8D52-9405-9BCB-41F7ADDF9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89" y="32657"/>
            <a:ext cx="7772400" cy="141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138DD7-FA29-F542-6376-98661C9D9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589" y="267437"/>
            <a:ext cx="3370399" cy="9424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A422E1-54CD-EBCA-8FC9-4E23E11E0854}"/>
              </a:ext>
            </a:extLst>
          </p:cNvPr>
          <p:cNvSpPr/>
          <p:nvPr/>
        </p:nvSpPr>
        <p:spPr>
          <a:xfrm>
            <a:off x="8192589" y="267437"/>
            <a:ext cx="899160" cy="294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37384F-1E6B-3171-7C5B-B7B0AB1B061A}"/>
              </a:ext>
            </a:extLst>
          </p:cNvPr>
          <p:cNvSpPr/>
          <p:nvPr/>
        </p:nvSpPr>
        <p:spPr>
          <a:xfrm>
            <a:off x="8192589" y="32656"/>
            <a:ext cx="3370398" cy="294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78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07E36-6A12-1420-D3C0-93919B0DC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83" y="1086892"/>
            <a:ext cx="10708117" cy="48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44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F26FF2-48FE-1EE5-AF8B-559B1C981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3" y="412812"/>
            <a:ext cx="7772400" cy="1146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5147E-2747-C1E6-1B11-AEAE5ACE5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325" y="1847935"/>
            <a:ext cx="4926875" cy="33436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BB9349-51AE-040B-BBEE-62BFE8576BEF}"/>
              </a:ext>
            </a:extLst>
          </p:cNvPr>
          <p:cNvSpPr/>
          <p:nvPr/>
        </p:nvSpPr>
        <p:spPr>
          <a:xfrm>
            <a:off x="5574574" y="1946367"/>
            <a:ext cx="1042852" cy="666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B2FD3-240A-294A-BE4E-9E36AFA14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43" y="5478830"/>
            <a:ext cx="7772400" cy="112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35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D26336-CF71-CA43-ACD6-580E3430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81" y="1686212"/>
            <a:ext cx="9324838" cy="4871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D3E90C-BFE4-BB02-7298-900667282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019" y="929249"/>
            <a:ext cx="7772400" cy="63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8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35F7C-8976-33E9-E1C3-603E1BEC0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97" y="1015944"/>
            <a:ext cx="10258935" cy="48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96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D9B0A9-410C-3C93-2097-B6A675BD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85" y="551351"/>
            <a:ext cx="9614520" cy="575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72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F06E4-C3C7-A452-9DB9-A87CB89F1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7772400" cy="5492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32CAB-C35E-E027-BFC2-008CD6310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492918"/>
            <a:ext cx="7772400" cy="893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8A603B-042C-9025-832E-D7F252C9B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00" y="0"/>
            <a:ext cx="4851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06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824FDF-49E9-CFD1-30A7-2CAD9F676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131111"/>
            <a:ext cx="5991225" cy="1141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D0A5DE-5AB9-67DF-E7C8-0451F426A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1436971"/>
            <a:ext cx="5953125" cy="884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C35894-DA1F-16B2-2220-5C2AE408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4" y="2486090"/>
            <a:ext cx="9929813" cy="406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615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1352EB-3104-85C5-740C-0CAB24BB7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36" y="266429"/>
            <a:ext cx="5533314" cy="3023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D0CE69-B036-F61E-E0F5-87E2EAB20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077" y="409304"/>
            <a:ext cx="2500473" cy="576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EE3BAA-3D91-D550-21B9-2D0AE3CA2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364" y="138112"/>
            <a:ext cx="49784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1A0FC6-636A-A1DE-F03B-70191A32B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248" y="3429000"/>
            <a:ext cx="346329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FFFFE9-FC85-0F44-D878-3C1050718A56}"/>
              </a:ext>
            </a:extLst>
          </p:cNvPr>
          <p:cNvSpPr/>
          <p:nvPr/>
        </p:nvSpPr>
        <p:spPr>
          <a:xfrm>
            <a:off x="1528763" y="3429000"/>
            <a:ext cx="200025" cy="414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68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E1CED-5F90-F2E9-76D6-FABC24904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17" y="918810"/>
            <a:ext cx="11214966" cy="50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99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080CE-607F-14A9-E794-BE07B5A18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57" y="5578814"/>
            <a:ext cx="4268988" cy="12274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983D5-46A5-4D79-7C50-09258E9CD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457" y="208505"/>
            <a:ext cx="4268988" cy="544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F786CC-935D-BA4D-CE48-4F8794CF3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595" y="820678"/>
            <a:ext cx="5947410" cy="53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1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D3E4A0-FAF1-B515-994A-7F0225FFD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27" y="1297045"/>
            <a:ext cx="10799718" cy="39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0B447F-A470-F88F-D714-AEC2A831B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00" y="248194"/>
            <a:ext cx="4907800" cy="6361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3D9887-59B5-DEC4-B72C-ED48F3EBB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80" y="1384663"/>
            <a:ext cx="4835387" cy="4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90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74F690-9BF0-A710-14DC-183257018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85" y="1986230"/>
            <a:ext cx="10122630" cy="4166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A0A573-705E-8489-3843-70C9B1BE0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884" y="687642"/>
            <a:ext cx="5174431" cy="1128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C73509-828D-1010-32BF-F51DF00F0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90" y="213796"/>
            <a:ext cx="1456330" cy="1959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4510C-C0A4-1D94-A560-C0F0CA94D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19" y="6170358"/>
            <a:ext cx="5894068" cy="47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5014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84838</TotalTime>
  <Words>52</Words>
  <Application>Microsoft Macintosh PowerPoint</Application>
  <PresentationFormat>Widescreen</PresentationFormat>
  <Paragraphs>5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785</cp:revision>
  <cp:lastPrinted>2026-04-06T01:33:32Z</cp:lastPrinted>
  <dcterms:created xsi:type="dcterms:W3CDTF">2022-09-11T17:16:20Z</dcterms:created>
  <dcterms:modified xsi:type="dcterms:W3CDTF">2026-04-06T01:37:19Z</dcterms:modified>
</cp:coreProperties>
</file>