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147474406" r:id="rId2"/>
    <p:sldId id="2147481393" r:id="rId3"/>
    <p:sldId id="2147481394" r:id="rId4"/>
    <p:sldId id="2147481395" r:id="rId5"/>
    <p:sldId id="2147481423" r:id="rId6"/>
    <p:sldId id="2147481424" r:id="rId7"/>
    <p:sldId id="2147481425" r:id="rId8"/>
    <p:sldId id="2147481426" r:id="rId9"/>
    <p:sldId id="2147481429" r:id="rId10"/>
    <p:sldId id="2147481430" r:id="rId11"/>
    <p:sldId id="2147481431" r:id="rId12"/>
    <p:sldId id="2147481432" r:id="rId13"/>
    <p:sldId id="2147481433" r:id="rId14"/>
    <p:sldId id="2147481396" r:id="rId15"/>
    <p:sldId id="2147481397" r:id="rId16"/>
    <p:sldId id="2147481412" r:id="rId17"/>
    <p:sldId id="2147481410" r:id="rId18"/>
    <p:sldId id="2147481398" r:id="rId19"/>
    <p:sldId id="2147481399" r:id="rId20"/>
    <p:sldId id="2147481400" r:id="rId21"/>
    <p:sldId id="2147481401" r:id="rId22"/>
    <p:sldId id="2147481402" r:id="rId23"/>
    <p:sldId id="2147481403" r:id="rId24"/>
    <p:sldId id="2147481414" r:id="rId25"/>
    <p:sldId id="2147481413" r:id="rId26"/>
    <p:sldId id="2147481415" r:id="rId27"/>
    <p:sldId id="2147481416" r:id="rId28"/>
    <p:sldId id="2147481417" r:id="rId29"/>
    <p:sldId id="2147481422" r:id="rId30"/>
    <p:sldId id="2147481427" r:id="rId31"/>
    <p:sldId id="2147481428" r:id="rId32"/>
    <p:sldId id="2147481404" r:id="rId33"/>
    <p:sldId id="2147481405" r:id="rId34"/>
    <p:sldId id="2147481406" r:id="rId35"/>
    <p:sldId id="2147481407" r:id="rId36"/>
    <p:sldId id="2147481408" r:id="rId37"/>
    <p:sldId id="2147481418" r:id="rId38"/>
    <p:sldId id="2147481419" r:id="rId39"/>
    <p:sldId id="2147481420" r:id="rId40"/>
    <p:sldId id="214748089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Wynn" initials="RW" lastIdx="4" clrIdx="0">
    <p:extLst>
      <p:ext uri="{19B8F6BF-5375-455C-9EA6-DF929625EA0E}">
        <p15:presenceInfo xmlns:p15="http://schemas.microsoft.com/office/powerpoint/2012/main" userId="S::richard.wynn@utsouthwestern.edu::69e79ec6-7356-4ec8-9e86-c16efcee08c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3511"/>
    <p:restoredTop sz="95263"/>
  </p:normalViewPr>
  <p:slideViewPr>
    <p:cSldViewPr snapToGrid="0">
      <p:cViewPr varScale="1">
        <p:scale>
          <a:sx n="97" d="100"/>
          <a:sy n="97" d="100"/>
        </p:scale>
        <p:origin x="1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826A7-F94B-084F-A48D-54A632211272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69305-9CA1-6C45-A4BB-77FE49C23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EDA895-6728-6579-8092-0C13B5061BE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10" descr="bei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972" y="3103968"/>
            <a:ext cx="3713821" cy="3621737"/>
          </a:xfrm>
          <a:prstGeom prst="rect">
            <a:avLst/>
          </a:prstGeom>
        </p:spPr>
      </p:pic>
      <p:pic>
        <p:nvPicPr>
          <p:cNvPr id="14" name="Picture 14" descr="whit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48" y="1714508"/>
            <a:ext cx="3713821" cy="3621737"/>
          </a:xfrm>
          <a:prstGeom prst="rect">
            <a:avLst/>
          </a:prstGeom>
        </p:spPr>
      </p:pic>
      <p:pic>
        <p:nvPicPr>
          <p:cNvPr id="16" name="Picture 16" descr="brow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472" y="1714508"/>
            <a:ext cx="3713821" cy="3621737"/>
          </a:xfrm>
          <a:prstGeom prst="rect">
            <a:avLst/>
          </a:prstGeom>
        </p:spPr>
      </p:pic>
      <p:pic>
        <p:nvPicPr>
          <p:cNvPr id="6" name="Picture 10" descr="beige.png">
            <a:extLst>
              <a:ext uri="{FF2B5EF4-FFF2-40B4-BE49-F238E27FC236}">
                <a16:creationId xmlns:a16="http://schemas.microsoft.com/office/drawing/2014/main" id="{88E79282-4523-D267-6D9A-90ADC8346B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5979" y="2327975"/>
            <a:ext cx="2785366" cy="2716303"/>
          </a:xfrm>
          <a:prstGeom prst="rect">
            <a:avLst/>
          </a:prstGeom>
        </p:spPr>
      </p:pic>
      <p:pic>
        <p:nvPicPr>
          <p:cNvPr id="7" name="Picture 14" descr="white.png">
            <a:extLst>
              <a:ext uri="{FF2B5EF4-FFF2-40B4-BE49-F238E27FC236}">
                <a16:creationId xmlns:a16="http://schemas.microsoft.com/office/drawing/2014/main" id="{1ACE8BCB-CED8-A065-DD42-2A828BED901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611" y="1285880"/>
            <a:ext cx="2785366" cy="2716303"/>
          </a:xfrm>
          <a:prstGeom prst="rect">
            <a:avLst/>
          </a:prstGeom>
        </p:spPr>
      </p:pic>
      <p:pic>
        <p:nvPicPr>
          <p:cNvPr id="8" name="Picture 16" descr="brown.png">
            <a:extLst>
              <a:ext uri="{FF2B5EF4-FFF2-40B4-BE49-F238E27FC236}">
                <a16:creationId xmlns:a16="http://schemas.microsoft.com/office/drawing/2014/main" id="{8C3C2D65-3DC5-3827-2347-CB46A76A62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604" y="1285880"/>
            <a:ext cx="2785366" cy="2716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800A0C-1536-5D08-9338-5D5180F8DE96}"/>
              </a:ext>
            </a:extLst>
          </p:cNvPr>
          <p:cNvSpPr txBox="1">
            <a:spLocks/>
          </p:cNvSpPr>
          <p:nvPr/>
        </p:nvSpPr>
        <p:spPr>
          <a:xfrm>
            <a:off x="1676716" y="1163544"/>
            <a:ext cx="9271753" cy="4784913"/>
          </a:xfrm>
          <a:prstGeom prst="rect">
            <a:avLst/>
          </a:prstGeom>
          <a:solidFill>
            <a:srgbClr val="FFC000">
              <a:alpha val="67843"/>
            </a:srgb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Literature Overview</a:t>
            </a:r>
            <a:br>
              <a:rPr lang="en-US" sz="66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Touchstone Diabetes Center</a:t>
            </a:r>
            <a:br>
              <a:rPr lang="en-US" sz="66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6600" b="1" dirty="0">
                <a:latin typeface="Arial" charset="0"/>
                <a:ea typeface="Arial" charset="0"/>
                <a:cs typeface="Arial" charset="0"/>
              </a:rPr>
              <a:t>UTSW Medical Center 8/3/2026</a:t>
            </a:r>
            <a:endParaRPr lang="en-US" sz="6600" b="1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99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5867  0.027 0.10667  0.06 0.10667  C 0.099 0.10667  0.113 0.05333  0.119 0.02133  L 0.125 -0.02133  C 0.131 -0.05333  0.146 -0.10667  0.19 -0.10667  C 0.218 -0.10667  0.25 -0.05867  0.25 0  C 0.25 0.05867  0.218 0.10667  0.19 0.10667  C 0.146 0.10667  0.131 0.05333  0.125 0.02133  L 0.119 -0.02133  C 0.113 -0.05333  0.099 -0.10667  0.06 -0.10667  C 0.027 -0.10667  0 -0.05867  0 0  Z" pathEditMode="relative" ptsTypes="">
                                      <p:cBhvr>
                                        <p:cTn id="6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1 -0.38611 C 0.16745 -0.38611 0.225 -0.33958 0.225 -0.28333 C 0.225 -0.22361 0.16745 -0.17685 0.09701 -0.17685 C 0.02643 -0.17685 -0.03099 -0.13056 -0.03099 -0.07384 C -0.03099 -0.01759 0.02643 0.02917 0.09701 0.02917 C 0.16745 0.02917 0.225 0.07569 0.225 0.13194 C 0.225 0.18866 0.16745 0.23495 0.09701 0.23495 C 0.02643 0.23495 -0.03099 0.28171 -0.03099 0.34143 C -0.03099 0.39768 0.02643 0.44444 0.09701 0.44444 C 0.16745 0.44444 0.225 0.39768 0.225 0.34143 C 0.225 0.28171 0.16745 0.23495 0.09701 0.23495 C 0.02643 0.23495 -0.03099 0.18866 -0.03099 0.13194 C -0.03099 0.07569 0.02643 0.02917 0.09701 0.02917 C 0.16745 0.02917 0.225 -0.01759 0.225 -0.07384 C 0.225 -0.13056 0.16745 -0.17685 0.09701 -0.17685 C 0.02643 -0.17685 -0.03099 -0.22361 -0.03099 -0.28333 C -0.03099 -0.33958 0.02643 -0.38611 0.09701 -0.38611 Z " pathEditMode="relative" rAng="0" ptsTypes="fffffffffffffffff">
                                      <p:cBhvr>
                                        <p:cTn id="8" dur="4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0.45208 C -0.04206 -0.45208 0.125 -0.25139 0.125 -0.00394 C 0.125 0.24352 -0.04206 0.44444 -0.24792 0.44444 C -0.45377 0.44444 -0.6207 0.24352 -0.6207 -0.00394 C -0.6207 -0.25139 -0.45377 -0.45208 -0.24792 -0.45208 Z " pathEditMode="relative" rAng="0" ptsTypes="fffff">
                                      <p:cBhvr>
                                        <p:cTn id="10" dur="2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81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5867  0.027 0.10667  0.06 0.10667  C 0.099 0.10667  0.113 0.05333  0.119 0.02133  L 0.125 -0.02133  C 0.131 -0.05333  0.146 -0.10667  0.19 -0.10667  C 0.218 -0.10667  0.25 -0.05867  0.25 0  C 0.25 0.05867  0.218 0.10667  0.19 0.10667  C 0.146 0.10667  0.131 0.05333  0.125 0.02133  L 0.119 -0.02133  C 0.113 -0.05333  0.099 -0.10667  0.06 -0.10667  C 0.027 -0.10667  0 -0.05867  0 0  Z" pathEditMode="relative" ptsTypes="">
                                      <p:cBhvr>
                                        <p:cTn id="12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1 -0.38611 C 0.16745 -0.38611 0.225 -0.33958 0.225 -0.28333 C 0.225 -0.22361 0.16745 -0.17685 0.09701 -0.17685 C 0.02643 -0.17685 -0.03099 -0.13056 -0.03099 -0.07384 C -0.03099 -0.01759 0.02643 0.02917 0.09701 0.02917 C 0.16745 0.02917 0.225 0.07569 0.225 0.13194 C 0.225 0.18866 0.16745 0.23495 0.09701 0.23495 C 0.02643 0.23495 -0.03099 0.28171 -0.03099 0.34143 C -0.03099 0.39768 0.02643 0.44444 0.09701 0.44444 C 0.16745 0.44444 0.225 0.39768 0.225 0.34143 C 0.225 0.28171 0.16745 0.23495 0.09701 0.23495 C 0.02643 0.23495 -0.03099 0.18866 -0.03099 0.13194 C -0.03099 0.07569 0.02643 0.02917 0.09701 0.02917 C 0.16745 0.02917 0.225 -0.01759 0.225 -0.07384 C 0.225 -0.13056 0.16745 -0.17685 0.09701 -0.17685 C 0.02643 -0.17685 -0.03099 -0.22361 -0.03099 -0.28333 C -0.03099 -0.33958 0.02643 -0.38611 0.09701 -0.38611 Z " pathEditMode="relative" rAng="0" ptsTypes="fffffffffffffffff">
                                      <p:cBhvr>
                                        <p:cTn id="14" dur="4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0.45208 C -0.04206 -0.45208 0.125 -0.25139 0.125 -0.00394 C 0.125 0.24352 -0.04206 0.44444 -0.24792 0.44444 C -0.45377 0.44444 -0.6207 0.24352 -0.6207 -0.00394 C -0.6207 -0.25139 -0.45377 -0.45208 -0.24792 -0.45208 Z " pathEditMode="relative" rAng="0" ptsTypes="fffff">
                                      <p:cBhvr>
                                        <p:cTn id="16" dur="2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8EB441-C4DC-5C37-42C2-D9EE221E8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28" y="742626"/>
            <a:ext cx="10724833" cy="56581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A407BA-4965-12ED-1AF8-A05B2B2BB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844" y="335082"/>
            <a:ext cx="7772400" cy="4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0CEFFD-F5A9-BB88-4D7A-6D95BFD79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85" y="648908"/>
            <a:ext cx="9499829" cy="3750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19D71E-9C09-4C8B-8D86-759F689E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085" y="4273341"/>
            <a:ext cx="9499829" cy="93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0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7374BF-23EB-10C8-671D-A722EADFC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756" y="1048414"/>
            <a:ext cx="9900488" cy="4761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B2D9FF-4F74-4ADA-3CF0-33BDCDD6D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601" y="183957"/>
            <a:ext cx="7772400" cy="9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46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E30F13-647F-4C75-BEE7-79A9851B4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419" y="417443"/>
            <a:ext cx="6413015" cy="602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5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081FA-1B3A-03CA-03B9-D40F7B3A0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28" y="432511"/>
            <a:ext cx="10739485" cy="557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26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1225CA-7F8A-00BA-18B7-4EA57B093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209" y="351773"/>
            <a:ext cx="8775582" cy="615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52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B7EBB5-80CF-D6D8-0684-E1D4E33B8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86165"/>
            <a:ext cx="7772400" cy="54353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CDC6B-39C0-9BDA-5038-4ABFB3861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12" y="36443"/>
            <a:ext cx="12036287" cy="140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58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C88EAC-FC0E-5605-F79F-118A9ADB5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96" y="367748"/>
            <a:ext cx="5817204" cy="61225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CE58F4-EFD3-A1CF-5E6B-64DF1BD27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513" y="2308596"/>
            <a:ext cx="5927035" cy="186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18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9C5D49-8EE7-3DB4-83B9-4C2918862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94" y="826818"/>
            <a:ext cx="10564154" cy="520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47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5DCF40-8427-7187-79E9-D0DF18908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425" y="208556"/>
            <a:ext cx="7451035" cy="644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59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1A661F-8A2D-A86A-0C8A-45AEF186F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261" y="144418"/>
            <a:ext cx="7772400" cy="9502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B52FB7-6645-E15C-D40C-81B1FF8E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261" y="1909265"/>
            <a:ext cx="7772400" cy="37550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F5D76F-CF46-28D6-EE7D-FE6F2FE5C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261" y="5664356"/>
            <a:ext cx="7772400" cy="10642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17D3C6-A79E-BEDA-6ACE-4433B6FD7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261" y="1335014"/>
            <a:ext cx="7772400" cy="33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40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C50CFC-61C2-00D6-5259-7FE895D48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17" y="454430"/>
            <a:ext cx="11551797" cy="52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8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3F6D01-3C24-09B9-FBFF-1FB529328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843" y="432590"/>
            <a:ext cx="8458200" cy="580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80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622218-3A01-200B-D752-3E6084F14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33" y="784996"/>
            <a:ext cx="10373967" cy="500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17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09CBE7-6E06-1B3B-14D3-9745A12DC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336" y="424069"/>
            <a:ext cx="6107247" cy="623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9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C6354B-5C07-76E1-0303-DA20F567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74" y="1473305"/>
            <a:ext cx="11367787" cy="356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66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65E5C5-47FF-6B84-7CF4-5F412C9D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295" y="575028"/>
            <a:ext cx="9733549" cy="570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93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D2AE58-2CFE-4492-88A2-913852C7C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695" y="410816"/>
            <a:ext cx="5721405" cy="585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59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790559-2987-6CEE-33B0-BDF3031D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17" y="826682"/>
            <a:ext cx="11467093" cy="435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D6AC22-89CA-04D1-2C39-0FF0E669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71" y="812531"/>
            <a:ext cx="11332058" cy="488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95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EFF99E-204E-2FFA-FBA3-708F18F40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78" y="1407832"/>
            <a:ext cx="10514044" cy="37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1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354971-87AC-5308-60F6-B4169F3A0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09" y="257834"/>
            <a:ext cx="10318381" cy="5745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6B79A1-FC61-9506-ABED-04A6812F9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09" y="6019998"/>
            <a:ext cx="10274530" cy="7761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D4A55A-3B0A-A1F1-3099-B2AF73A8D81D}"/>
              </a:ext>
            </a:extLst>
          </p:cNvPr>
          <p:cNvSpPr txBox="1"/>
          <p:nvPr/>
        </p:nvSpPr>
        <p:spPr>
          <a:xfrm>
            <a:off x="4638261" y="1577010"/>
            <a:ext cx="6331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Pirfenidone</a:t>
            </a:r>
            <a:r>
              <a:rPr lang="en-US" dirty="0"/>
              <a:t> is an orally active </a:t>
            </a:r>
            <a:r>
              <a:rPr lang="en-US" b="1" dirty="0"/>
              <a:t>antifibrotic and anti-inflammatory </a:t>
            </a:r>
          </a:p>
          <a:p>
            <a:r>
              <a:rPr lang="en-US" b="1" dirty="0"/>
              <a:t>small molecule, approved for IPF.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924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8008AE-F750-530F-15C5-985F1834E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85" y="1244008"/>
            <a:ext cx="11223184" cy="4573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A1EAC1-38EB-61A3-D9D3-D3845D22D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369" y="610319"/>
            <a:ext cx="7772400" cy="6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97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4AF3CA-05B4-124E-5DB2-468D34D2F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56" y="1311817"/>
            <a:ext cx="11570087" cy="393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21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109299-D308-8FDB-9B4C-3BB6A433E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16" y="760919"/>
            <a:ext cx="10947036" cy="49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72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5B0AB2-1FCF-30A1-7470-1DDFFB04D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8" y="1806172"/>
            <a:ext cx="11468807" cy="45545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F80497-1BAE-B4A8-EFDC-89093A1F1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818" y="202364"/>
            <a:ext cx="7772400" cy="147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52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336B35-18CF-71AD-ADEA-410FD2027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78" y="1289688"/>
            <a:ext cx="11290335" cy="390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00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A54225-428C-B5D7-4CF9-391D2B097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96" y="1457433"/>
            <a:ext cx="10751208" cy="365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17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73471-F3B2-5441-AE91-EDDC83821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83" y="715617"/>
            <a:ext cx="5548294" cy="54267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FA8497-C670-F15A-9A37-2B8060A7E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338" y="1524000"/>
            <a:ext cx="6235662" cy="347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77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58B7C4-2247-F6B3-0D5B-8847A3D6F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79" y="780921"/>
            <a:ext cx="11368442" cy="48777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AA2044-9579-2583-E2A9-488997F85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821" y="5703406"/>
            <a:ext cx="7772400" cy="74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43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14576F-30A0-878C-66E7-DFA9AE3B1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208" y="533857"/>
            <a:ext cx="8216313" cy="558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86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36E222-A5F2-5204-E23B-39B69C41D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452" y="125895"/>
            <a:ext cx="3852889" cy="66062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B788E4-F70B-8770-7D55-BC5D49F32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36" y="3829835"/>
            <a:ext cx="4003085" cy="25801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CE4333-65D8-E632-2C21-2E173F506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52" y="4284593"/>
            <a:ext cx="2768600" cy="647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165E3-1F60-AB30-9F66-54154C5B3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074" y="251239"/>
            <a:ext cx="3732208" cy="336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8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C5002D-D845-7284-5117-50E7950E8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17" y="249094"/>
            <a:ext cx="9465365" cy="616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999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3A2124-369E-5ABC-6BB9-074E4C5978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10" descr="beig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972" y="3103964"/>
            <a:ext cx="3713821" cy="3621737"/>
          </a:xfrm>
          <a:prstGeom prst="rect">
            <a:avLst/>
          </a:prstGeom>
        </p:spPr>
      </p:pic>
      <p:pic>
        <p:nvPicPr>
          <p:cNvPr id="14" name="Picture 14" descr="whit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48" y="1714504"/>
            <a:ext cx="3713821" cy="3621737"/>
          </a:xfrm>
          <a:prstGeom prst="rect">
            <a:avLst/>
          </a:prstGeom>
        </p:spPr>
      </p:pic>
      <p:pic>
        <p:nvPicPr>
          <p:cNvPr id="16" name="Picture 16" descr="brow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068" y="1714504"/>
            <a:ext cx="3713821" cy="362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5867  0.027 0.10667  0.06 0.10667  C 0.099 0.10667  0.113 0.05333  0.119 0.02133  L 0.125 -0.02133  C 0.131 -0.05333  0.146 -0.10667  0.19 -0.10667  C 0.218 -0.10667  0.25 -0.05867  0.25 0  C 0.25 0.05867  0.218 0.10667  0.19 0.10667  C 0.146 0.10667  0.131 0.05333  0.125 0.02133  L 0.119 -0.02133  C 0.113 -0.05333  0.099 -0.10667  0.06 -0.10667  C 0.027 -0.10667  0 -0.05867  0 0  Z" pathEditMode="relative" ptsTypes="">
                                      <p:cBhvr>
                                        <p:cTn id="6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1 -0.38611 C 0.16745 -0.38611 0.225 -0.33958 0.225 -0.28333 C 0.225 -0.22361 0.16745 -0.17685 0.09701 -0.17685 C 0.02643 -0.17685 -0.03099 -0.13056 -0.03099 -0.07384 C -0.03099 -0.01759 0.02643 0.02917 0.09701 0.02917 C 0.16745 0.02917 0.225 0.07569 0.225 0.13194 C 0.225 0.18866 0.16745 0.23495 0.09701 0.23495 C 0.02643 0.23495 -0.03099 0.28171 -0.03099 0.34143 C -0.03099 0.39768 0.02643 0.44444 0.09701 0.44444 C 0.16745 0.44444 0.225 0.39768 0.225 0.34143 C 0.225 0.28171 0.16745 0.23495 0.09701 0.23495 C 0.02643 0.23495 -0.03099 0.18866 -0.03099 0.13194 C -0.03099 0.07569 0.02643 0.02917 0.09701 0.02917 C 0.16745 0.02917 0.225 -0.01759 0.225 -0.07384 C 0.225 -0.13056 0.16745 -0.17685 0.09701 -0.17685 C 0.02643 -0.17685 -0.03099 -0.22361 -0.03099 -0.28333 C -0.03099 -0.33958 0.02643 -0.38611 0.09701 -0.38611 Z " pathEditMode="relative" rAng="0" ptsTypes="fffffffffffffffff">
                                      <p:cBhvr>
                                        <p:cTn id="8" dur="4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92 -0.45208 C -0.04206 -0.45208 0.125 -0.25139 0.125 -0.00394 C 0.125 0.24352 -0.04206 0.44444 -0.24792 0.44444 C -0.45377 0.44444 -0.6207 0.24352 -0.6207 -0.00394 C -0.6207 -0.25139 -0.45377 -0.45208 -0.24792 -0.45208 Z " pathEditMode="relative" rAng="0" ptsTypes="fffff">
                                      <p:cBhvr>
                                        <p:cTn id="10" dur="2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46ECF3-6234-087C-903B-CB54FBB3D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273" y="802914"/>
            <a:ext cx="9743454" cy="525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4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69497D-32A9-290F-86C6-FE09CED61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36" y="1285461"/>
            <a:ext cx="5287510" cy="4587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F89B79-F8E8-C111-4C31-DDC0E789C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030" y="172278"/>
            <a:ext cx="5648742" cy="648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20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3AF190-A44B-2E48-9B3C-9A0AC2D5D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01" y="781779"/>
            <a:ext cx="7889525" cy="49377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5F6EDB-8A7F-1937-FCCE-FA3613A4E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377" y="1788963"/>
            <a:ext cx="4204723" cy="328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10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04668E-5ACE-2581-A748-0E75CF69C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01771"/>
            <a:ext cx="7772400" cy="42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81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A742E5-BBE9-F37E-820C-6FDBD6DFA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97585"/>
            <a:ext cx="7772400" cy="52628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DC9470-BFAB-3588-739A-37500104F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91" y="102445"/>
            <a:ext cx="3687417" cy="695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4FF682-2A8A-1A74-9A40-A47937427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294" y="197532"/>
            <a:ext cx="7772400" cy="50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6386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90243</TotalTime>
  <Words>26</Words>
  <Application>Microsoft Macintosh PowerPoint</Application>
  <PresentationFormat>Widescreen</PresentationFormat>
  <Paragraphs>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Philipp Scherer</dc:creator>
  <cp:lastModifiedBy>Philipp Scherer</cp:lastModifiedBy>
  <cp:revision>865</cp:revision>
  <cp:lastPrinted>2026-08-03T05:19:11Z</cp:lastPrinted>
  <dcterms:created xsi:type="dcterms:W3CDTF">2022-09-11T17:16:20Z</dcterms:created>
  <dcterms:modified xsi:type="dcterms:W3CDTF">2026-08-03T05:25:50Z</dcterms:modified>
</cp:coreProperties>
</file>