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147480498" r:id="rId2"/>
    <p:sldId id="2147480542" r:id="rId3"/>
    <p:sldId id="2147480543" r:id="rId4"/>
    <p:sldId id="2147480546" r:id="rId5"/>
    <p:sldId id="2147480547" r:id="rId6"/>
    <p:sldId id="2147480548" r:id="rId7"/>
    <p:sldId id="2147480573" r:id="rId8"/>
    <p:sldId id="2147480567" r:id="rId9"/>
    <p:sldId id="2147480568" r:id="rId10"/>
    <p:sldId id="2147480569" r:id="rId11"/>
    <p:sldId id="2147480570" r:id="rId12"/>
    <p:sldId id="2147480571" r:id="rId13"/>
    <p:sldId id="2147480572" r:id="rId14"/>
    <p:sldId id="2147480574" r:id="rId15"/>
    <p:sldId id="2147480554" r:id="rId16"/>
    <p:sldId id="2147480555" r:id="rId17"/>
    <p:sldId id="2147480549" r:id="rId18"/>
    <p:sldId id="2147480550" r:id="rId19"/>
    <p:sldId id="2147480551" r:id="rId20"/>
    <p:sldId id="2147480552" r:id="rId21"/>
    <p:sldId id="2147480553" r:id="rId22"/>
    <p:sldId id="2147480556" r:id="rId23"/>
    <p:sldId id="2147480559" r:id="rId24"/>
    <p:sldId id="2147480560" r:id="rId25"/>
    <p:sldId id="2147480561" r:id="rId26"/>
    <p:sldId id="2147480562" r:id="rId27"/>
    <p:sldId id="2147480563" r:id="rId28"/>
    <p:sldId id="2147480564" r:id="rId29"/>
    <p:sldId id="2147480565" r:id="rId30"/>
    <p:sldId id="2147480575" r:id="rId31"/>
    <p:sldId id="2147480576" r:id="rId32"/>
    <p:sldId id="2147480577" r:id="rId33"/>
    <p:sldId id="2147480578" r:id="rId34"/>
    <p:sldId id="2147480579" r:id="rId35"/>
    <p:sldId id="2147480582" r:id="rId36"/>
    <p:sldId id="2147480580" r:id="rId37"/>
    <p:sldId id="205155486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05"/>
    <p:restoredTop sz="95361"/>
  </p:normalViewPr>
  <p:slideViewPr>
    <p:cSldViewPr snapToGrid="0">
      <p:cViewPr varScale="1">
        <p:scale>
          <a:sx n="100" d="100"/>
          <a:sy n="100" d="100"/>
        </p:scale>
        <p:origin x="2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5" d="100"/>
        <a:sy n="1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29625C-5E2E-30B0-C520-7A58B85F60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1" y="1"/>
            <a:ext cx="4124528" cy="3304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227033-3E0B-4DDC-89C2-523B47BEA0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-4150" y="3304630"/>
            <a:ext cx="4128680" cy="3553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CC7753-3109-9888-BB74-C0187FB0F9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6000"/>
          </a:blip>
          <a:stretch>
            <a:fillRect/>
          </a:stretch>
        </p:blipFill>
        <p:spPr>
          <a:xfrm>
            <a:off x="7982154" y="0"/>
            <a:ext cx="4205178" cy="33046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4C5ECB-AEE2-9F0A-0B39-35D125F498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8000"/>
          </a:blip>
          <a:stretch>
            <a:fillRect/>
          </a:stretch>
        </p:blipFill>
        <p:spPr>
          <a:xfrm>
            <a:off x="7982154" y="3288793"/>
            <a:ext cx="4205178" cy="3569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ED98E-E423-EEE7-57B8-FB1949CE21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8000"/>
          </a:blip>
          <a:stretch>
            <a:fillRect/>
          </a:stretch>
        </p:blipFill>
        <p:spPr>
          <a:xfrm>
            <a:off x="4124529" y="-957263"/>
            <a:ext cx="3857625" cy="7815263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080085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BB1B4-EBC1-66F5-BD0B-D302B6CD6E1F}"/>
              </a:ext>
            </a:extLst>
          </p:cNvPr>
          <p:cNvSpPr txBox="1">
            <a:spLocks/>
          </p:cNvSpPr>
          <p:nvPr/>
        </p:nvSpPr>
        <p:spPr>
          <a:xfrm>
            <a:off x="1460123" y="1200149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12/1/2025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938C86-64A2-C77A-5A64-C416C4BD5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68" y="1226776"/>
            <a:ext cx="10988263" cy="40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1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6ECBC-23D5-5A3E-20C7-188201E2C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80776"/>
            <a:ext cx="7772400" cy="609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17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C04B6-505E-80E4-F7C6-DE6C55FA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79" y="1448856"/>
            <a:ext cx="10752041" cy="39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8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568E0-47C4-8F4A-693F-E0D51400C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57" y="1090862"/>
            <a:ext cx="10843686" cy="46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8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9DD77-DF5D-8CB1-5001-431455E2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344" y="321469"/>
            <a:ext cx="4774025" cy="62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44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95BF7D-80A3-9D0A-083A-E96BE4BCD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90" y="216693"/>
            <a:ext cx="10606795" cy="36980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B1501A-EF5B-82CC-D778-B88D929A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1" y="0"/>
            <a:ext cx="5412934" cy="748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E9936-6DEC-53FA-15B6-CCDFBBCAB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90" y="4131468"/>
            <a:ext cx="10687056" cy="22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14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B62F43-FB2D-EDF1-3AD0-6173E0D36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3163"/>
            <a:ext cx="7772400" cy="611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81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06C748-12E2-5661-B23F-708AE6B7E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60" y="1109307"/>
            <a:ext cx="10886879" cy="437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9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05CED-8FB7-FF1E-A084-AE1C21F17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6927"/>
            <a:ext cx="4800181" cy="6029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30BF9-E89C-3B0D-5C81-A8E40D776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36927"/>
            <a:ext cx="5005388" cy="2068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A5C70-F959-AC3E-5E45-E2C035FE8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585" y="2387799"/>
            <a:ext cx="3578664" cy="4329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24FF29-0CC0-07EA-F784-135A402C52F5}"/>
              </a:ext>
            </a:extLst>
          </p:cNvPr>
          <p:cNvSpPr/>
          <p:nvPr/>
        </p:nvSpPr>
        <p:spPr>
          <a:xfrm>
            <a:off x="1728788" y="2414588"/>
            <a:ext cx="28575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20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654D4-D7B8-699A-0195-3EC9160BD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545108"/>
            <a:ext cx="7772400" cy="681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B22D6C-5B51-41F5-A5F9-1CECAE3B0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01" y="1440854"/>
            <a:ext cx="11481797" cy="461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48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D7B792-A4B6-08DD-A72E-07DCF5B9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17" y="861810"/>
            <a:ext cx="11700165" cy="51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3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E682FB-6462-1F8B-2C33-6945B481F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14" y="1328618"/>
            <a:ext cx="11424172" cy="42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23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93EA82-F898-C4B9-4A3A-986BD4D9C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13" y="1434830"/>
            <a:ext cx="11813573" cy="419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4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0D9E96-3263-2C64-FB94-A70F750F7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07" y="1033953"/>
            <a:ext cx="11303606" cy="47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63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2853B8-BDAF-51F0-DA32-E8D71099A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20" y="2022715"/>
            <a:ext cx="11451392" cy="247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17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68E3CB-E441-DB30-ED62-0951AAFF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7585"/>
            <a:ext cx="7772400" cy="63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1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5E2CF5-9C30-5E97-1F5C-8A01BCA49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14009"/>
            <a:ext cx="7772400" cy="562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4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5478E3-8B11-B630-A2D0-C24730FA8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41953"/>
            <a:ext cx="7772400" cy="10591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975F17-6E34-7427-7476-9E4C28372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63651"/>
            <a:ext cx="7772400" cy="1473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49D624-F50F-815D-DC27-933AB308E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299453"/>
            <a:ext cx="7772400" cy="109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37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6AC079-D2DF-1C7F-2095-B539562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80" y="1052640"/>
            <a:ext cx="11475840" cy="47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63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F37B28-F404-B207-B771-E0D9EA256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55" y="928068"/>
            <a:ext cx="11262633" cy="45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83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40F754-4BAE-4375-50B6-266DE3262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134" y="371475"/>
            <a:ext cx="5809566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69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617A8F-7E15-0846-CBA4-3A8239754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68" y="217202"/>
            <a:ext cx="11404319" cy="4226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FCF8C-98A6-2D90-027F-CDD0FFD95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68" y="4961763"/>
            <a:ext cx="5308320" cy="1364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848623-8781-B18C-C5AD-7FD61598A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535" y="4726962"/>
            <a:ext cx="6056052" cy="18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98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EAFA9-1A87-89A8-BF8C-9B9B5CA8B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66" y="540514"/>
            <a:ext cx="10180971" cy="5545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3FD618-39BD-F6EB-2C57-DC5D2C52A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151" y="276225"/>
            <a:ext cx="6299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34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786924-770D-F75D-E5F2-80DFE5E7C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22" y="1385183"/>
            <a:ext cx="10997556" cy="408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626EBA-FD1E-1B16-D51A-09162517F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265" y="1357815"/>
            <a:ext cx="9506772" cy="5171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B900A0-EC6B-8493-1C02-3DEA28209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637" y="173199"/>
            <a:ext cx="7772400" cy="1184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CF1511-E4AC-6A7F-A844-D513CFD10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94" y="85434"/>
            <a:ext cx="1290672" cy="172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76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43A1D-9314-6938-B702-3CAA13DE6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013" y="500062"/>
            <a:ext cx="548067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93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5E276-49B2-CA28-CB2C-B87C34BD1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27" y="291607"/>
            <a:ext cx="10343511" cy="627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76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1CD8F-FA1F-27F6-DDD0-671F2A155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81" y="2131377"/>
            <a:ext cx="11509237" cy="4012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E881CA-607E-8FF5-2492-B91CA8CC4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218" y="418479"/>
            <a:ext cx="7772400" cy="1563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D0636E-1BFE-941B-8352-394352DE4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81" y="13492"/>
            <a:ext cx="1771560" cy="23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35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60D85-089A-07EC-F32C-4DF6C2F7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123" y="485776"/>
            <a:ext cx="6713240" cy="61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1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5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B4B24E-F643-ADB7-F74B-6556469AC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19" y="822876"/>
            <a:ext cx="11358962" cy="5212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DD928-5F44-0F95-BB39-D892562BD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081" y="318655"/>
            <a:ext cx="7772400" cy="67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09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EB19F4-1959-4309-9462-BF21DA428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62" y="1635909"/>
            <a:ext cx="11790276" cy="3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1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9E657C-9A59-4800-98BB-DECDD2EE8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112" y="283765"/>
            <a:ext cx="6239863" cy="62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73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19829-2B3D-1C2D-C5D8-D94B32917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45" y="1648751"/>
            <a:ext cx="10628818" cy="4189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74E73-B590-93B3-F303-A739DA2D2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563" y="934377"/>
            <a:ext cx="7772400" cy="5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9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2C2854-97F6-C718-E386-CA64B141B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13" y="861117"/>
            <a:ext cx="10584974" cy="485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2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89FE0-0938-DCCB-D227-7DF7B6A0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427" y="471488"/>
            <a:ext cx="6365003" cy="61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0749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77654</TotalTime>
  <Words>11</Words>
  <Application>Microsoft Macintosh PowerPoint</Application>
  <PresentationFormat>Widescreen</PresentationFormat>
  <Paragraphs>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684</cp:revision>
  <cp:lastPrinted>2025-10-05T03:52:53Z</cp:lastPrinted>
  <dcterms:created xsi:type="dcterms:W3CDTF">2022-09-11T17:16:20Z</dcterms:created>
  <dcterms:modified xsi:type="dcterms:W3CDTF">2025-12-01T06:31:06Z</dcterms:modified>
</cp:coreProperties>
</file>