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147474406" r:id="rId2"/>
    <p:sldId id="2147480768" r:id="rId3"/>
    <p:sldId id="2147480769" r:id="rId4"/>
    <p:sldId id="2147480770" r:id="rId5"/>
    <p:sldId id="2147480771" r:id="rId6"/>
    <p:sldId id="2147480772" r:id="rId7"/>
    <p:sldId id="2147480773" r:id="rId8"/>
    <p:sldId id="2147480774" r:id="rId9"/>
    <p:sldId id="2147480801" r:id="rId10"/>
    <p:sldId id="2147480807" r:id="rId11"/>
    <p:sldId id="2147480808" r:id="rId12"/>
    <p:sldId id="2147480792" r:id="rId13"/>
    <p:sldId id="2147480793" r:id="rId14"/>
    <p:sldId id="2147480775" r:id="rId15"/>
    <p:sldId id="2147480776" r:id="rId16"/>
    <p:sldId id="2147480777" r:id="rId17"/>
    <p:sldId id="2147480778" r:id="rId18"/>
    <p:sldId id="2147480779" r:id="rId19"/>
    <p:sldId id="2147480780" r:id="rId20"/>
    <p:sldId id="2147480781" r:id="rId21"/>
    <p:sldId id="2147480782" r:id="rId22"/>
    <p:sldId id="2147480783" r:id="rId23"/>
    <p:sldId id="2147480784" r:id="rId24"/>
    <p:sldId id="2147480785" r:id="rId25"/>
    <p:sldId id="2147480786" r:id="rId26"/>
    <p:sldId id="2147480787" r:id="rId27"/>
    <p:sldId id="2147480788" r:id="rId28"/>
    <p:sldId id="2147480789" r:id="rId29"/>
    <p:sldId id="2147480790" r:id="rId30"/>
    <p:sldId id="2147480794" r:id="rId31"/>
    <p:sldId id="2147480795" r:id="rId32"/>
    <p:sldId id="2147480796" r:id="rId33"/>
    <p:sldId id="2147480797" r:id="rId34"/>
    <p:sldId id="2147480798" r:id="rId35"/>
    <p:sldId id="2147480799" r:id="rId36"/>
    <p:sldId id="2147480818" r:id="rId37"/>
    <p:sldId id="2147480819" r:id="rId38"/>
    <p:sldId id="2147480800" r:id="rId39"/>
    <p:sldId id="2147480809" r:id="rId40"/>
    <p:sldId id="2147480810" r:id="rId41"/>
    <p:sldId id="2147480822" r:id="rId42"/>
    <p:sldId id="2147480823" r:id="rId43"/>
    <p:sldId id="2147480824" r:id="rId44"/>
    <p:sldId id="2147480814" r:id="rId45"/>
    <p:sldId id="2147480815" r:id="rId46"/>
    <p:sldId id="2147480802" r:id="rId47"/>
    <p:sldId id="2147480811" r:id="rId48"/>
    <p:sldId id="2147480812" r:id="rId49"/>
    <p:sldId id="2147480813" r:id="rId50"/>
    <p:sldId id="2147480803" r:id="rId51"/>
    <p:sldId id="2147480767" r:id="rId52"/>
    <p:sldId id="2147480816" r:id="rId53"/>
    <p:sldId id="2147480817" r:id="rId54"/>
    <p:sldId id="2147480820" r:id="rId55"/>
    <p:sldId id="2147480821" r:id="rId56"/>
    <p:sldId id="2147480832" r:id="rId57"/>
    <p:sldId id="2147480833" r:id="rId58"/>
    <p:sldId id="2147480834" r:id="rId59"/>
    <p:sldId id="2147480829" r:id="rId60"/>
    <p:sldId id="2147480830" r:id="rId61"/>
    <p:sldId id="2147480831" r:id="rId62"/>
    <p:sldId id="2147480825" r:id="rId63"/>
    <p:sldId id="2147480826" r:id="rId64"/>
    <p:sldId id="2147480827" r:id="rId65"/>
    <p:sldId id="2147480828" r:id="rId66"/>
    <p:sldId id="2147480591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746"/>
  </p:normalViewPr>
  <p:slideViewPr>
    <p:cSldViewPr snapToGrid="0">
      <p:cViewPr varScale="1">
        <p:scale>
          <a:sx n="92" d="100"/>
          <a:sy n="92" d="100"/>
        </p:scale>
        <p:origin x="2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9" d="100"/>
        <a:sy n="1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2/22/26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A1A9E-C136-3C76-969A-3908DF2DD787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2/23/2026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64AB-98D6-35B2-9BB2-9D90BD38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06" y="1037452"/>
            <a:ext cx="11642188" cy="478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46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DECFEF-52DF-DD5B-ED09-E67A59D65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4" y="738255"/>
            <a:ext cx="11522088" cy="27224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6BACF-6BAB-A8A5-D559-11ED459FE5AB}"/>
              </a:ext>
            </a:extLst>
          </p:cNvPr>
          <p:cNvSpPr/>
          <p:nvPr/>
        </p:nvSpPr>
        <p:spPr>
          <a:xfrm>
            <a:off x="10199077" y="3334044"/>
            <a:ext cx="1195754" cy="126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3B20D8-2B88-03D0-349C-BBA71C449A90}"/>
              </a:ext>
            </a:extLst>
          </p:cNvPr>
          <p:cNvSpPr/>
          <p:nvPr/>
        </p:nvSpPr>
        <p:spPr>
          <a:xfrm>
            <a:off x="393895" y="928470"/>
            <a:ext cx="33762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DCCABD-A812-0B02-65CC-942ECFB34281}"/>
              </a:ext>
            </a:extLst>
          </p:cNvPr>
          <p:cNvSpPr/>
          <p:nvPr/>
        </p:nvSpPr>
        <p:spPr>
          <a:xfrm>
            <a:off x="3317630" y="956605"/>
            <a:ext cx="33762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D3F79-E8F4-D63A-0A7F-F9A75A117B1B}"/>
              </a:ext>
            </a:extLst>
          </p:cNvPr>
          <p:cNvSpPr/>
          <p:nvPr/>
        </p:nvSpPr>
        <p:spPr>
          <a:xfrm>
            <a:off x="6107723" y="970672"/>
            <a:ext cx="33762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FDE1D-93EA-230E-67A2-B60EDD492223}"/>
              </a:ext>
            </a:extLst>
          </p:cNvPr>
          <p:cNvSpPr/>
          <p:nvPr/>
        </p:nvSpPr>
        <p:spPr>
          <a:xfrm>
            <a:off x="9206779" y="956604"/>
            <a:ext cx="33762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CF6F2-0D07-4611-1F7F-C2E93738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335" y="68410"/>
            <a:ext cx="7772400" cy="803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B57D70-466F-A782-8010-9ABDAFB03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73" y="3650871"/>
            <a:ext cx="11706545" cy="2236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4C9D3E-8EE1-551F-85E3-C19A195C613D}"/>
              </a:ext>
            </a:extLst>
          </p:cNvPr>
          <p:cNvSpPr/>
          <p:nvPr/>
        </p:nvSpPr>
        <p:spPr>
          <a:xfrm>
            <a:off x="349347" y="3650873"/>
            <a:ext cx="33762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A5CAE-3C00-6A45-C7D7-12F669E09B12}"/>
              </a:ext>
            </a:extLst>
          </p:cNvPr>
          <p:cNvSpPr/>
          <p:nvPr/>
        </p:nvSpPr>
        <p:spPr>
          <a:xfrm>
            <a:off x="3111505" y="3686346"/>
            <a:ext cx="33762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F02E2-2995-F318-F5D0-BFEAE2E25D7A}"/>
              </a:ext>
            </a:extLst>
          </p:cNvPr>
          <p:cNvSpPr/>
          <p:nvPr/>
        </p:nvSpPr>
        <p:spPr>
          <a:xfrm>
            <a:off x="6063175" y="3693075"/>
            <a:ext cx="33762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90B41C-FBE6-ACF1-A61F-051CCC3BBDD5}"/>
              </a:ext>
            </a:extLst>
          </p:cNvPr>
          <p:cNvSpPr/>
          <p:nvPr/>
        </p:nvSpPr>
        <p:spPr>
          <a:xfrm>
            <a:off x="8684455" y="3693074"/>
            <a:ext cx="33762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7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33D63-52DC-B596-ACCD-710D7218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17" y="1645920"/>
            <a:ext cx="11866966" cy="2912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70235-C64A-CBAE-8CF2-03F756AB3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81" y="4863914"/>
            <a:ext cx="8989428" cy="80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93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FF338-B324-141F-4356-6DED60C2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46" y="359664"/>
            <a:ext cx="6563751" cy="1834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C979B-B5E7-0D67-05D5-A3D26D2B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46" y="2157944"/>
            <a:ext cx="6563751" cy="431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6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23FEA2-A332-49D0-9684-C27361057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88" y="907113"/>
            <a:ext cx="10861224" cy="50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6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997ED-ACEB-6AE8-D125-5791B897B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25" y="1475629"/>
            <a:ext cx="10850949" cy="390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8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D5A13-90CC-0BD0-187E-3D22852A4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420" y="381588"/>
            <a:ext cx="8519160" cy="60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1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8F33F5-A639-DA02-A778-7AC7FBF0C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50" y="266831"/>
            <a:ext cx="9588305" cy="61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36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10E12-35D1-46FE-3F26-6D661645B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386808"/>
            <a:ext cx="9616440" cy="6084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B41B7D-68C4-75F6-EF1C-8C7EAD26F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06" y="915259"/>
            <a:ext cx="6548511" cy="6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91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A28B7-2B9A-0F77-E5F4-222CE5011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02" y="1250183"/>
            <a:ext cx="11821795" cy="4573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19A34-CF3F-9870-E2CE-18F599050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97" y="732023"/>
            <a:ext cx="777240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58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B894C0-E5BE-0311-386B-1DD645ED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61" y="886717"/>
            <a:ext cx="10663677" cy="48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7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6A8ADA-2B83-4295-099C-BDF53A2F9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88" y="1931520"/>
            <a:ext cx="10519987" cy="29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09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49263C-4AED-487F-0A1C-1F97A28BF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82" y="858129"/>
            <a:ext cx="5226148" cy="5226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7093D-B8AE-1FE1-68CD-FFF3BA95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020" y="1854266"/>
            <a:ext cx="5705622" cy="314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75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DD1AE-5DBA-5766-C4D0-EB911DD18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88" y="2308788"/>
            <a:ext cx="9926623" cy="185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52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CDC75-A8E3-122D-E74F-8D0A9761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86" y="695526"/>
            <a:ext cx="10425028" cy="54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20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C5DD1-BF48-062C-A072-A0D11ABB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18" y="462976"/>
            <a:ext cx="9475763" cy="59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2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188CA-CFA0-6554-3BB5-618261673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5" y="998807"/>
            <a:ext cx="11640449" cy="48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98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73916-82A4-9976-C22D-D571F25CA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44" y="202595"/>
            <a:ext cx="10458311" cy="64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91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FFD7A-3C40-12C5-7344-4AD76611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66" y="669793"/>
            <a:ext cx="10910668" cy="55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37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23E365-BD3E-EF47-D278-7137D85DF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30" y="317496"/>
            <a:ext cx="8927123" cy="622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27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85530-2A91-34A7-FA7E-A147CCD1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34507"/>
            <a:ext cx="7772400" cy="57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8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F2A825-2F23-BDA1-0838-27AC95295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51" y="507884"/>
            <a:ext cx="10418298" cy="58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3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F78B8-272B-EEEA-B2B0-615793C46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16" y="1679780"/>
            <a:ext cx="10928167" cy="349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AD92E-A8B7-2972-2F0F-679256FED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243" y="1041033"/>
            <a:ext cx="5958840" cy="6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3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94BE8-1C99-9A61-1B28-B384A4868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3" y="1447334"/>
            <a:ext cx="11968034" cy="39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54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BCE44-B30C-7F5F-2305-06BBC07F4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54" y="423537"/>
            <a:ext cx="5938794" cy="6010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2947A-B8DF-4B69-D8E9-DA6BD1EE9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7" y="2152357"/>
            <a:ext cx="5164617" cy="288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3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59BB22-61BF-06F6-D58F-D42073AC9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2" y="1196103"/>
            <a:ext cx="11342216" cy="413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D6A37F-02D9-BCBB-3D9D-957245A9C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63" y="441217"/>
            <a:ext cx="10995074" cy="57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81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06FE77-BE94-D6EF-5A08-74D56685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74745"/>
            <a:ext cx="7772400" cy="49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3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E7B72-EEEF-A037-326A-3AC91EE89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07" y="1203070"/>
            <a:ext cx="10582810" cy="44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10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1354-C246-710C-0DB9-3672D1D99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03" y="1117430"/>
            <a:ext cx="10521393" cy="46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20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5D52EA-6806-743A-1437-C8CF34EB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80" y="174108"/>
            <a:ext cx="7772400" cy="5750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376C1-0013-8BDF-52A3-FB98F381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706" y="5884307"/>
            <a:ext cx="4983285" cy="61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0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1BA2C4-12DC-110C-D132-B27AB800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76" y="601229"/>
            <a:ext cx="10791648" cy="5655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D6939F-B94C-34B6-907C-DC030758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870" y="1078230"/>
            <a:ext cx="5068668" cy="1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2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6B0CA5-3608-35DD-427A-32F7F0DD1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26" y="1080495"/>
            <a:ext cx="10327821" cy="4697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2D35A-65D7-6649-7911-6CF3D92D1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62" y="1502997"/>
            <a:ext cx="4336659" cy="8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3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E929FB-4404-7BA6-210B-EEAC34A8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32" y="1118551"/>
            <a:ext cx="11274135" cy="46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31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D0719-F71C-A084-7EC6-4316E3030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66" y="458177"/>
            <a:ext cx="7696200" cy="736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A9A67A-4DDE-3B14-4504-CD00335B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33" y="1078108"/>
            <a:ext cx="11622533" cy="44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7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490F2-B762-5452-A7B6-2B35C9C53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4" y="1714870"/>
            <a:ext cx="11263532" cy="34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13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3F2C6-8A79-DD5E-660E-936B405C7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47" y="1943296"/>
            <a:ext cx="5348536" cy="2971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348490-67C9-1069-EFAE-DD279B75A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19" y="724486"/>
            <a:ext cx="5478374" cy="54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70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9D08B-BA34-2B73-6E7C-8406950F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8" y="1095949"/>
            <a:ext cx="12069542" cy="39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3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0F9ADE-16F8-8AE6-5884-AB67BE514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14981"/>
            <a:ext cx="7772400" cy="522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42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89198-0F05-4880-A460-DF900482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897" y="219221"/>
            <a:ext cx="9152206" cy="61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54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9A7413-6346-DF26-346D-49BD82D0C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88" y="1548277"/>
            <a:ext cx="10697824" cy="37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8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EF26C0-9739-34AD-D940-39CFD09F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03" y="591173"/>
            <a:ext cx="9817594" cy="56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35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5C7C8-F376-2905-C1C7-26A26D6F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34130"/>
            <a:ext cx="7772400" cy="55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76C23A-E4D1-6AE7-5110-057DB1012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87" y="1185467"/>
            <a:ext cx="11196145" cy="44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48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422B3-153F-DBF6-9A1E-8466CAA0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1" y="964859"/>
            <a:ext cx="10207283" cy="49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09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9BD4E0-1540-7FBD-EF46-D3900C5E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636" y="436993"/>
            <a:ext cx="6007423" cy="59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55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BB20C0-ED32-FA11-25DB-774B3D06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5" y="1019977"/>
            <a:ext cx="10547350" cy="44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96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067F26-2B8C-D55F-8D76-5FCC87A8A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2" y="2067581"/>
            <a:ext cx="11038649" cy="1829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3ECAF6-8D41-8A77-3B5C-D743E9FF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62" y="4285316"/>
            <a:ext cx="10745246" cy="5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85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D86330-59C5-06E4-BCDD-7A5213073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69" y="971247"/>
            <a:ext cx="10826262" cy="49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67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23D45C-0474-7197-CDEC-3CFA4ED8E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72" y="1527764"/>
            <a:ext cx="10741855" cy="38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159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97238-91A2-4402-FF67-028BDD418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57" y="2190680"/>
            <a:ext cx="5609297" cy="573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81FB4E-B493-B65E-407D-01236C2D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58" y="2685187"/>
            <a:ext cx="11221483" cy="3900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1586C-A89A-F54D-BAF4-7C8AD7E6E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444" y="272187"/>
            <a:ext cx="5609297" cy="400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483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ED403-E2B7-C0B6-446E-E1D75C9E7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74" y="1560017"/>
            <a:ext cx="11672851" cy="37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CE442-068C-CC95-BF6E-706BD4374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9" y="1772529"/>
            <a:ext cx="5941163" cy="3365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A2CAD-B0F6-4781-EB1D-8166AC0B9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23" y="643011"/>
            <a:ext cx="5571978" cy="55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804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7F1308-6B6D-F106-55CB-08F4F37A6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9" y="1364567"/>
            <a:ext cx="10973495" cy="4525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6A4DA9-CC42-59F3-3666-C459D55E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194" y="646647"/>
            <a:ext cx="7772400" cy="8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2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8E989-2DDA-9356-DB43-8571CBEBB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31" y="376951"/>
            <a:ext cx="9491538" cy="6104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D98D7-1DB6-BD31-B5B6-863C5EFCD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40" y="1721149"/>
            <a:ext cx="7772400" cy="46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43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D65336-B44B-7DEC-43EF-1BED9117E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56" y="1781369"/>
            <a:ext cx="9955315" cy="29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65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295E8D-8AE5-07CB-4721-F239AA0C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8171"/>
            <a:ext cx="7772400" cy="60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9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D0C187-C3C7-F97A-6FDC-F21FA798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78" y="1283413"/>
            <a:ext cx="10142817" cy="4498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378477-21AB-ADB3-1248-38EF77E5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695" y="661113"/>
            <a:ext cx="75438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1B1C5-E4B7-93EF-521B-03E3002A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94" y="1575879"/>
            <a:ext cx="11328012" cy="34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637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C3357-E4E5-5C91-47CF-B8198C8F7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5" y="2104292"/>
            <a:ext cx="5151211" cy="2649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DFB46-CE37-B18C-E8A1-99D67B82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224" y="1097280"/>
            <a:ext cx="6551051" cy="516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6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33695-8F49-6198-B738-4B7605629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39" y="766689"/>
            <a:ext cx="4722289" cy="5324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23FF2-5415-4B6A-DB1C-13668DBE7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692" y="1463040"/>
            <a:ext cx="6144051" cy="41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8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73E9E-84F3-CC6B-3EF3-3C9B84F85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991" y="295421"/>
            <a:ext cx="6443036" cy="62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472BB-0652-9B7E-D888-3A9A4B6B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87" y="454678"/>
            <a:ext cx="7772400" cy="828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BC5117-EC66-17B0-D65F-AD2EE6A33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46" y="1418621"/>
            <a:ext cx="4931898" cy="480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35801-6614-0EF9-04FF-3F05FDD29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144" y="201832"/>
            <a:ext cx="3149600" cy="93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D9641-C779-CD0C-FF78-5E13B1AF4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22" y="2615697"/>
            <a:ext cx="5232653" cy="3375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EC418-8B35-F9F9-5440-FE2578E9C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869" y="2096087"/>
            <a:ext cx="6005349" cy="44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2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64B6C-1C86-7CF7-7B4A-7612D1BD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24" y="734614"/>
            <a:ext cx="11208846" cy="538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281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82114</TotalTime>
  <Words>12</Words>
  <Application>Microsoft Macintosh PowerPoint</Application>
  <PresentationFormat>Widescreen</PresentationFormat>
  <Paragraphs>2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744</cp:revision>
  <cp:lastPrinted>2026-02-23T00:36:23Z</cp:lastPrinted>
  <dcterms:created xsi:type="dcterms:W3CDTF">2022-09-11T17:16:20Z</dcterms:created>
  <dcterms:modified xsi:type="dcterms:W3CDTF">2026-02-23T00:45:00Z</dcterms:modified>
</cp:coreProperties>
</file>