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147474406" r:id="rId2"/>
    <p:sldId id="2147479913" r:id="rId3"/>
    <p:sldId id="2147481102" r:id="rId4"/>
    <p:sldId id="2147481061" r:id="rId5"/>
    <p:sldId id="2051554861" r:id="rId6"/>
    <p:sldId id="2147481188" r:id="rId7"/>
    <p:sldId id="2147481189" r:id="rId8"/>
    <p:sldId id="2147481190" r:id="rId9"/>
    <p:sldId id="2147481175" r:id="rId10"/>
    <p:sldId id="2147481176" r:id="rId11"/>
    <p:sldId id="2147481177" r:id="rId12"/>
    <p:sldId id="2147481178" r:id="rId13"/>
    <p:sldId id="2147481179" r:id="rId14"/>
    <p:sldId id="2147481180" r:id="rId15"/>
    <p:sldId id="2147481183" r:id="rId16"/>
    <p:sldId id="2147481184" r:id="rId17"/>
    <p:sldId id="2147481181" r:id="rId18"/>
    <p:sldId id="2147481182" r:id="rId19"/>
    <p:sldId id="2147481185" r:id="rId20"/>
    <p:sldId id="2147481186" r:id="rId21"/>
    <p:sldId id="2147481187" r:id="rId22"/>
    <p:sldId id="2147481191" r:id="rId23"/>
    <p:sldId id="2147481192" r:id="rId24"/>
    <p:sldId id="2147481193" r:id="rId25"/>
    <p:sldId id="2147481194" r:id="rId26"/>
    <p:sldId id="2147481195" r:id="rId27"/>
    <p:sldId id="2147481197" r:id="rId28"/>
    <p:sldId id="2147481198" r:id="rId29"/>
    <p:sldId id="2147481199" r:id="rId30"/>
    <p:sldId id="2147481200" r:id="rId31"/>
    <p:sldId id="2147481201" r:id="rId32"/>
    <p:sldId id="2147481202" r:id="rId33"/>
    <p:sldId id="2147481203" r:id="rId34"/>
    <p:sldId id="2147481204" r:id="rId35"/>
    <p:sldId id="2147481205" r:id="rId36"/>
    <p:sldId id="2147481206" r:id="rId37"/>
    <p:sldId id="2147481207" r:id="rId38"/>
    <p:sldId id="2147481209" r:id="rId39"/>
    <p:sldId id="2147481210" r:id="rId40"/>
    <p:sldId id="2147481211" r:id="rId41"/>
    <p:sldId id="2147481212" r:id="rId42"/>
    <p:sldId id="2147481213" r:id="rId43"/>
    <p:sldId id="2147481214" r:id="rId44"/>
    <p:sldId id="2147481216" r:id="rId45"/>
    <p:sldId id="2147481217" r:id="rId46"/>
    <p:sldId id="2147481208" r:id="rId47"/>
    <p:sldId id="2147481215" r:id="rId48"/>
    <p:sldId id="214748089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345"/>
    <p:restoredTop sz="95263"/>
  </p:normalViewPr>
  <p:slideViewPr>
    <p:cSldViewPr snapToGrid="0">
      <p:cViewPr varScale="1">
        <p:scale>
          <a:sx n="97" d="100"/>
          <a:sy n="97" d="100"/>
        </p:scale>
        <p:origin x="20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6/1/26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63365-F779-A8E4-BDE5-A9CE5CBB7F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1" y="0"/>
            <a:ext cx="12162271" cy="684127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3976C-E896-E3C7-9108-2F72CDD5541B}"/>
              </a:ext>
            </a:extLst>
          </p:cNvPr>
          <p:cNvSpPr txBox="1">
            <a:spLocks/>
          </p:cNvSpPr>
          <p:nvPr/>
        </p:nvSpPr>
        <p:spPr>
          <a:xfrm>
            <a:off x="1460123" y="827084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6/1/2026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CF6AD-8B2C-F30B-DE12-19953441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28" y="771443"/>
            <a:ext cx="10807344" cy="3936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ABDA7-7E22-6762-90FA-D7F029746752}"/>
              </a:ext>
            </a:extLst>
          </p:cNvPr>
          <p:cNvSpPr txBox="1"/>
          <p:nvPr/>
        </p:nvSpPr>
        <p:spPr>
          <a:xfrm>
            <a:off x="3061252" y="5605670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Collagen VI alpha 3? Endotrophin? Gpr75?</a:t>
            </a:r>
          </a:p>
        </p:txBody>
      </p:sp>
    </p:spTree>
    <p:extLst>
      <p:ext uri="{BB962C8B-B14F-4D97-AF65-F5344CB8AC3E}">
        <p14:creationId xmlns:p14="http://schemas.microsoft.com/office/powerpoint/2010/main" val="253352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03CC6-8BF4-8539-67E9-E1C8BC86A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337929"/>
            <a:ext cx="6192191" cy="6182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B6DFF-A93A-8CB8-5335-47BE32B03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460" y="1954767"/>
            <a:ext cx="5343827" cy="294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7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DB5D32-E0A5-C858-A952-C5A54939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85" y="1487841"/>
            <a:ext cx="10473006" cy="388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7833F-9828-12AD-EC3E-D59DD141D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041" y="1008554"/>
            <a:ext cx="3539350" cy="4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378D7-A173-E2B1-D261-CB9A6EB4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0" y="639701"/>
            <a:ext cx="11437019" cy="1851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FAB58-3AF0-C6AB-BDB6-345361BB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95" y="3306771"/>
            <a:ext cx="7772400" cy="26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11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FC6EE-126F-C11D-F597-AC40E62B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096" y="0"/>
            <a:ext cx="56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2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B86C3-BFB8-ACB4-20CF-F5CAAA80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35" y="611089"/>
            <a:ext cx="7772400" cy="334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0EFD8-69F2-DA66-9DCC-238DDE05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80" y="1151898"/>
            <a:ext cx="10495639" cy="52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49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86402-E1DC-0370-2CC4-CB9F77FFB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8190"/>
            <a:ext cx="7772400" cy="60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96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72032-1F97-FA4A-B770-7B69CF108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54" y="689505"/>
            <a:ext cx="10200091" cy="52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2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C4ADF4-B9A0-F84E-9E1F-4A66D3D7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74" y="397862"/>
            <a:ext cx="7772400" cy="4790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E862A-A00C-C524-DD0F-847D6D008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74" y="5187930"/>
            <a:ext cx="7772400" cy="6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8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7CF731-6A36-1477-3B7D-2B55CFA9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70" y="233423"/>
            <a:ext cx="7772400" cy="295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D66809-5C3D-BFCE-5C6A-B5D3BCA48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270" y="647847"/>
            <a:ext cx="7772400" cy="61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5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5463-44C0-6D3E-64C5-19D6EF78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728D-2C45-C0A0-E9F1-958D65822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4435"/>
            <a:ext cx="11529391" cy="2387600"/>
          </a:xfrm>
        </p:spPr>
        <p:txBody>
          <a:bodyPr>
            <a:noAutofit/>
          </a:bodyPr>
          <a:lstStyle/>
          <a:p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24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Monday, June 1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9:15AM – K5.600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 Meeting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Tuesday, June 2</a:t>
            </a:r>
            <a:b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2:35 PM – L4.220 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Cancer Fibrosis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SubGroup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Meeting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Wednesday, June 3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 AM  L4.220 - in person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Touchstone Center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Mouse Genetics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SubGroup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Meeting</a:t>
            </a:r>
            <a:endParaRPr lang="en-US" sz="2400" b="1" i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18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87559-57C4-5D9B-4749-E431308B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71" y="208681"/>
            <a:ext cx="9495534" cy="61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94008-9321-EAAA-269E-34997E1E9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80" y="172278"/>
            <a:ext cx="4095450" cy="29179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35807A-1676-DD8D-C75A-F5A062E69606}"/>
              </a:ext>
            </a:extLst>
          </p:cNvPr>
          <p:cNvSpPr/>
          <p:nvPr/>
        </p:nvSpPr>
        <p:spPr>
          <a:xfrm>
            <a:off x="890680" y="172278"/>
            <a:ext cx="410817" cy="45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ED87C-8AB5-5B6D-31D5-F7254300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48" y="3352296"/>
            <a:ext cx="7472570" cy="2631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7B2-24B3-F7F4-0808-10FDD7A38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702" y="1056005"/>
            <a:ext cx="3677426" cy="40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8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412E4-DE6D-856E-0BB8-5F2FAF6D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29" y="1165145"/>
            <a:ext cx="10907541" cy="40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1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68060-2A34-C21C-D76F-C08599157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42" y="1514925"/>
            <a:ext cx="10833915" cy="38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321F-AC03-8DBA-377B-C4EB0669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69" y="1573226"/>
            <a:ext cx="10325461" cy="37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2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897A3-DDEF-9D79-95B8-347FD1FD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4" y="847127"/>
            <a:ext cx="11977852" cy="47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5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5ECCC-91CE-169F-88A6-DB20611EA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75" y="1679948"/>
            <a:ext cx="11434259" cy="34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6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410BB-A790-C3AB-DCD4-B0AEBBCA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55" y="641721"/>
            <a:ext cx="8962271" cy="55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38F8D-342A-8075-A957-51BB9AA1E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2" y="1224654"/>
            <a:ext cx="11094210" cy="37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12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DF33A-ED2B-5B75-791B-DC837342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0" y="852496"/>
            <a:ext cx="10350509" cy="48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7CC11-73D2-53F3-EEAE-EE36254E7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3966-D409-2E55-8051-54BC7E019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4065104"/>
            <a:ext cx="11529391" cy="2387600"/>
          </a:xfrm>
        </p:spPr>
        <p:txBody>
          <a:bodyPr>
            <a:noAutofit/>
          </a:bodyPr>
          <a:lstStyle/>
          <a:p>
            <a:r>
              <a:rPr lang="en-US" sz="28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Wednesday, June 3</a:t>
            </a:r>
            <a:b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 Noon – NA6.214 – in person</a:t>
            </a:r>
            <a:b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Department of Molecular Biology Seminar Series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Peter Walter, Ph.D.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&amp; Director, Buck Institute for Research on Aging </a:t>
            </a:r>
            <a:b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"Targeting the Cell’s Stress Pathways for Therapeutic Benefit”</a:t>
            </a:r>
            <a:b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Thursday, June 4</a:t>
            </a:r>
            <a:br>
              <a:rPr lang="en-US" sz="28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b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32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36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1DB71-F658-1843-2977-28EBBC72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55" y="1740452"/>
            <a:ext cx="9923490" cy="2924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42F5D7-EB9E-3BD8-B670-A6ADEF55C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09" y="987022"/>
            <a:ext cx="7772400" cy="3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92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0C8AD-49E4-23F9-C96E-AF8D2AC8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25" y="1129485"/>
            <a:ext cx="10034350" cy="41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6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0EC03-5E3C-76BF-8AC3-2D2BAEEA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88" y="490650"/>
            <a:ext cx="8565247" cy="58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8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6A75D-EE62-6F71-9472-263B5F688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07128"/>
            <a:ext cx="7772400" cy="110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62781C-C449-7082-9291-647A37DC2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89" y="858078"/>
            <a:ext cx="3540622" cy="389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095CF-1BEE-0907-87EF-A6CB9EE03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517" y="1409028"/>
            <a:ext cx="7026965" cy="53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80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93045-F8A1-4B7A-E323-915275FCE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68" y="255656"/>
            <a:ext cx="6304897" cy="61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4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FE757-A4F7-2FF5-AC7F-B114AE13F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0" y="918572"/>
            <a:ext cx="11530039" cy="43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85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83FDA-865E-C645-953C-48C04081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63" y="159025"/>
            <a:ext cx="5525273" cy="63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6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E41A-4931-6DA3-6B70-F268EB0C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485" y="457200"/>
            <a:ext cx="59728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68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611BB-9822-0CF8-4EBD-8B5662F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85" y="407272"/>
            <a:ext cx="9380506" cy="58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2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656630-E459-ADBF-4212-03BD2EE24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19" y="851838"/>
            <a:ext cx="10303961" cy="51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4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95D6C-6109-71B5-A449-E32902986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16EF-3CFB-4F3F-E59D-3985DB669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3735" y="4470400"/>
            <a:ext cx="12192000" cy="2387600"/>
          </a:xfrm>
        </p:spPr>
        <p:txBody>
          <a:bodyPr>
            <a:noAutofit/>
          </a:bodyPr>
          <a:lstStyle/>
          <a:p>
            <a:br>
              <a:rPr lang="en-US" sz="32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32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US" sz="3200" b="1" u="sng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28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Friday, June 5 </a:t>
            </a:r>
            <a:br>
              <a:rPr lang="en-US" sz="2800" b="1" u="sng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8 AM – D1.502 - in person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Internal Medicine Grand Rounds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Jatin Vyas, M.D., Ph.D.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of Medicine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Associate Dean for Academic Innovation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Director, Physician-Scientist Programs, Vagelos Institute for Biomedical Research Education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Columbia University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"The Changing Paradigm in Infectious Diseases-Host-Directed Medicine"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 Noon – D1.502 - in person </a:t>
            </a:r>
            <a:b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Internal Medicine Research Conference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Russell DeBose-Boyd, Ph.D.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of Molecular Genetics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Assistant Dean for Research Advancement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UT Southwestern Medical Center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"Basic Science Limited Submission Opportunities for Early Career Scientists"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85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E8B45-5D6C-51CD-414D-02F144F86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99" y="1476270"/>
            <a:ext cx="10954649" cy="3599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F1909-E835-5FA6-F108-63728CA5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028" y="667302"/>
            <a:ext cx="6388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46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2B9D0-CC1D-C861-0101-52DB7955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487" y="614708"/>
            <a:ext cx="9460061" cy="56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17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76BBA-F109-4652-8308-B05D9352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61" y="764004"/>
            <a:ext cx="10154478" cy="53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09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345BC-ABC8-1880-0834-0C1CAAA2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26" y="172279"/>
            <a:ext cx="4691494" cy="5420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B4F74-F1C4-1D0D-35AF-C9215AF6E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27" y="5586207"/>
            <a:ext cx="4691494" cy="5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70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2EAE8-7FFE-B7F4-D720-ADB01A83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51" y="1425324"/>
            <a:ext cx="10936040" cy="343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6C4AA-7E7B-5719-DE91-BD4D8FDD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491" y="549024"/>
            <a:ext cx="4889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46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6FF184-D5DC-A8DE-485E-F6CDFEF4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12350"/>
            <a:ext cx="7772400" cy="543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3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CDE97-1977-3371-D7C7-99F05B8E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30" y="627378"/>
            <a:ext cx="10907227" cy="51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6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3A3296-AAD0-F170-86EA-EE75431F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54" y="627869"/>
            <a:ext cx="11063589" cy="56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6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29F5-E22E-1749-CEEA-1538EA0BDFBF}"/>
              </a:ext>
            </a:extLst>
          </p:cNvPr>
          <p:cNvSpPr txBox="1">
            <a:spLocks/>
          </p:cNvSpPr>
          <p:nvPr/>
        </p:nvSpPr>
        <p:spPr>
          <a:xfrm>
            <a:off x="634560" y="580268"/>
            <a:ext cx="10515600" cy="5953054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500" b="1" u="sng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i="1" u="sng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New Colleagues:</a:t>
            </a:r>
          </a:p>
          <a:p>
            <a:pPr algn="ctr"/>
            <a:endParaRPr lang="en-US" sz="4500" b="1" u="sng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4500" b="1" u="sng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i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New Post-Doc: </a:t>
            </a:r>
          </a:p>
          <a:p>
            <a:pPr algn="ctr"/>
            <a:endParaRPr lang="en-US" sz="45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Woobeen</a:t>
            </a:r>
            <a:r>
              <a:rPr lang="en-US" sz="4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Jo</a:t>
            </a:r>
          </a:p>
          <a:p>
            <a:pPr algn="ctr"/>
            <a:endParaRPr lang="en-U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i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New Summer Students:</a:t>
            </a:r>
          </a:p>
          <a:p>
            <a:pPr algn="ctr"/>
            <a:endParaRPr lang="en-US" sz="4500" b="1" i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Lauren Yue </a:t>
            </a:r>
          </a:p>
          <a:p>
            <a:pPr algn="ctr"/>
            <a:endParaRPr lang="en-U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Sarayu Sai </a:t>
            </a:r>
            <a:r>
              <a:rPr lang="en-US" sz="4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Veluri</a:t>
            </a:r>
            <a:endParaRPr lang="en-U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4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4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Yatzi</a:t>
            </a:r>
            <a:r>
              <a:rPr lang="en-US" sz="4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Chapa</a:t>
            </a:r>
            <a:endParaRPr lang="en-US" sz="4500" b="1" u="sng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4500" b="1" u="sng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7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CFABF-161B-F8D9-5E2B-A097F037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63" y="383899"/>
            <a:ext cx="10143673" cy="5268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84EA63-E801-53BC-8ACE-74AE32EF6D37}"/>
              </a:ext>
            </a:extLst>
          </p:cNvPr>
          <p:cNvSpPr txBox="1"/>
          <p:nvPr/>
        </p:nvSpPr>
        <p:spPr>
          <a:xfrm>
            <a:off x="7235687" y="598998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JCI Insight, in press</a:t>
            </a:r>
          </a:p>
        </p:txBody>
      </p:sp>
    </p:spTree>
    <p:extLst>
      <p:ext uri="{BB962C8B-B14F-4D97-AF65-F5344CB8AC3E}">
        <p14:creationId xmlns:p14="http://schemas.microsoft.com/office/powerpoint/2010/main" val="309555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97215E-5D8A-3025-FF99-A29EC039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187" y="265043"/>
            <a:ext cx="6073893" cy="63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60A73-10D4-348A-6B5E-947B4272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15" y="1111356"/>
            <a:ext cx="11372446" cy="46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9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AE968A-110D-FD6B-3B49-091CF436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28" y="877411"/>
            <a:ext cx="10982768" cy="470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05C9-B71E-B506-2D21-090374EB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96" y="289891"/>
            <a:ext cx="67564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281B4E-C6C7-E194-EF90-AF7B96FB2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830" y="5980589"/>
            <a:ext cx="6134866" cy="5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79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87968</TotalTime>
  <Words>288</Words>
  <Application>Microsoft Macintosh PowerPoint</Application>
  <PresentationFormat>Widescreen</PresentationFormat>
  <Paragraphs>22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Default Theme</vt:lpstr>
      <vt:lpstr>PowerPoint Presentation</vt:lpstr>
      <vt:lpstr>    Monday, June 1  9:15AM – K5.600 Touchstone Center Meeting  Tuesday, June 2  2:35 PM – L4.220   Touchstone Center Cancer Fibrosis SubGroup Meeting  Wednesday, June 3  9 AM  L4.220 - in person  Touchstone Center Mouse Genetics SubGroup Meeting</vt:lpstr>
      <vt:lpstr>Wednesday, June 3   12 Noon – NA6.214 – in person Department of Molecular Biology Seminar Series Peter Walter, Ph.D. Professor &amp; Director, Buck Institute for Research on Aging  "Targeting the Cell’s Stress Pathways for Therapeutic Benefit”    Thursday, June 4  - </vt:lpstr>
      <vt:lpstr>   Friday, June 5   8 AM – D1.502 - in person  Internal Medicine Grand Rounds Jatin Vyas, M.D., Ph.D. Professor of Medicine Associate Dean for Academic Innovation Director, Physician-Scientist Programs, Vagelos Institute for Biomedical Research Education Columbia University "The Changing Paradigm in Infectious Diseases-Host-Directed Medicine"   12 Noon – D1.502 - in person  Internal Medicine Research Conference Russell DeBose-Boyd, Ph.D. Professor of Molecular Genetics Assistant Dean for Research Advancement UT Southwestern Medical Center "Basic Science Limited Submission Opportunities for Early Career Scientists"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824</cp:revision>
  <cp:lastPrinted>2026-05-11T04:53:02Z</cp:lastPrinted>
  <dcterms:created xsi:type="dcterms:W3CDTF">2022-09-11T17:16:20Z</dcterms:created>
  <dcterms:modified xsi:type="dcterms:W3CDTF">2026-06-01T07:04:25Z</dcterms:modified>
</cp:coreProperties>
</file>