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147480815" r:id="rId2"/>
    <p:sldId id="2147480816" r:id="rId3"/>
    <p:sldId id="2147480817" r:id="rId4"/>
    <p:sldId id="2147480818" r:id="rId5"/>
    <p:sldId id="2147480819" r:id="rId6"/>
    <p:sldId id="2147480820" r:id="rId7"/>
    <p:sldId id="2147480821" r:id="rId8"/>
    <p:sldId id="2147480822" r:id="rId9"/>
    <p:sldId id="2147480823" r:id="rId10"/>
    <p:sldId id="2147480824" r:id="rId11"/>
    <p:sldId id="2147480825" r:id="rId12"/>
    <p:sldId id="2147480826" r:id="rId13"/>
    <p:sldId id="2147480827" r:id="rId14"/>
    <p:sldId id="2147480828" r:id="rId15"/>
    <p:sldId id="2147480829" r:id="rId16"/>
    <p:sldId id="2147480830" r:id="rId17"/>
    <p:sldId id="2147480836" r:id="rId18"/>
    <p:sldId id="2147480837" r:id="rId19"/>
    <p:sldId id="2147480838" r:id="rId20"/>
    <p:sldId id="2147480839" r:id="rId21"/>
    <p:sldId id="2147480831" r:id="rId22"/>
    <p:sldId id="2147480832" r:id="rId23"/>
    <p:sldId id="2147480845" r:id="rId24"/>
    <p:sldId id="2147480846" r:id="rId25"/>
    <p:sldId id="2147480847" r:id="rId26"/>
    <p:sldId id="2147480848" r:id="rId27"/>
    <p:sldId id="2147480849" r:id="rId28"/>
    <p:sldId id="2147480850" r:id="rId29"/>
    <p:sldId id="2147480851" r:id="rId30"/>
    <p:sldId id="2147480852" r:id="rId31"/>
    <p:sldId id="2147480856" r:id="rId32"/>
    <p:sldId id="2147480857" r:id="rId33"/>
    <p:sldId id="2147480853" r:id="rId34"/>
    <p:sldId id="2147480854" r:id="rId35"/>
    <p:sldId id="2147480855" r:id="rId36"/>
    <p:sldId id="2147480834" r:id="rId37"/>
    <p:sldId id="2147480858" r:id="rId38"/>
    <p:sldId id="2147480833" r:id="rId39"/>
    <p:sldId id="2147480840" r:id="rId40"/>
    <p:sldId id="2147480841" r:id="rId41"/>
    <p:sldId id="2147480842" r:id="rId42"/>
    <p:sldId id="2147480843" r:id="rId43"/>
    <p:sldId id="2147480844" r:id="rId44"/>
    <p:sldId id="214748059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3"/>
    <p:restoredTop sz="95263"/>
  </p:normalViewPr>
  <p:slideViewPr>
    <p:cSldViewPr snapToGrid="0">
      <p:cViewPr varScale="1">
        <p:scale>
          <a:sx n="89" d="100"/>
          <a:sy n="89" d="100"/>
        </p:scale>
        <p:origin x="2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3/15/26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tue in front of a building&#10;&#10;AI-generated content may be incorrect.">
            <a:extLst>
              <a:ext uri="{FF2B5EF4-FFF2-40B4-BE49-F238E27FC236}">
                <a16:creationId xmlns:a16="http://schemas.microsoft.com/office/drawing/2014/main" id="{DED75BB2-99E6-3505-E9C1-24BC1C20EE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1"/>
            <a:ext cx="4198416" cy="3393148"/>
          </a:xfrm>
          <a:prstGeom prst="rect">
            <a:avLst/>
          </a:prstGeom>
        </p:spPr>
      </p:pic>
      <p:pic>
        <p:nvPicPr>
          <p:cNvPr id="9" name="Picture 8" descr="A large building in a city&#10;&#10;AI-generated content may be incorrect.">
            <a:extLst>
              <a:ext uri="{FF2B5EF4-FFF2-40B4-BE49-F238E27FC236}">
                <a16:creationId xmlns:a16="http://schemas.microsoft.com/office/drawing/2014/main" id="{8CB7B9C2-E4BA-32D6-AECC-83F57B74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4198416" cy="3431407"/>
          </a:xfrm>
          <a:prstGeom prst="rect">
            <a:avLst/>
          </a:prstGeom>
        </p:spPr>
      </p:pic>
      <p:pic>
        <p:nvPicPr>
          <p:cNvPr id="15" name="Picture 14" descr="A large building with many windows&#10;&#10;AI-generated content may be incorrect.">
            <a:extLst>
              <a:ext uri="{FF2B5EF4-FFF2-40B4-BE49-F238E27FC236}">
                <a16:creationId xmlns:a16="http://schemas.microsoft.com/office/drawing/2014/main" id="{C7028593-AA59-964B-1BBC-4B54751DD7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18" y="3409869"/>
            <a:ext cx="4100828" cy="3431407"/>
          </a:xfrm>
          <a:prstGeom prst="rect">
            <a:avLst/>
          </a:prstGeom>
        </p:spPr>
      </p:pic>
      <p:pic>
        <p:nvPicPr>
          <p:cNvPr id="18" name="Picture 17" descr="A building with a green roof&#10;&#10;AI-generated content may be incorrect.">
            <a:extLst>
              <a:ext uri="{FF2B5EF4-FFF2-40B4-BE49-F238E27FC236}">
                <a16:creationId xmlns:a16="http://schemas.microsoft.com/office/drawing/2014/main" id="{703AAB4D-4E58-6349-07C9-60AC406A45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18" y="16723"/>
            <a:ext cx="4100828" cy="3393147"/>
          </a:xfrm>
          <a:prstGeom prst="rect">
            <a:avLst/>
          </a:prstGeom>
        </p:spPr>
      </p:pic>
      <p:pic>
        <p:nvPicPr>
          <p:cNvPr id="22" name="Picture 21" descr="A tall building with a clock tower&#10;&#10;AI-generated content may be incorrect.">
            <a:extLst>
              <a:ext uri="{FF2B5EF4-FFF2-40B4-BE49-F238E27FC236}">
                <a16:creationId xmlns:a16="http://schemas.microsoft.com/office/drawing/2014/main" id="{A9E9526D-139C-4280-D26C-520FD92091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33" y="-1"/>
            <a:ext cx="3855067" cy="3393145"/>
          </a:xfrm>
          <a:prstGeom prst="rect">
            <a:avLst/>
          </a:prstGeom>
        </p:spPr>
      </p:pic>
      <p:pic>
        <p:nvPicPr>
          <p:cNvPr id="25" name="Picture 24" descr="A city skyline with trees and water&#10;&#10;AI-generated content may be incorrect.">
            <a:extLst>
              <a:ext uri="{FF2B5EF4-FFF2-40B4-BE49-F238E27FC236}">
                <a16:creationId xmlns:a16="http://schemas.microsoft.com/office/drawing/2014/main" id="{EDACAAE2-8956-DE7F-653B-95ED9288C1C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45" y="3393144"/>
            <a:ext cx="3845355" cy="3448131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520A4F-C7D4-94C1-3DDF-8596872E1190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3/16/2026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7C999B-17D0-69AA-A092-1E4992770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20" y="293914"/>
            <a:ext cx="6722102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3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B1589-4A04-0A08-5DA2-54870AEF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40" y="803172"/>
            <a:ext cx="11201448" cy="497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0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68EAC-3C10-BF1C-B98A-D907C6B1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29" y="1400338"/>
            <a:ext cx="11270342" cy="40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43D1A4-C19E-0609-D0B4-557235DF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517" y="532856"/>
            <a:ext cx="10522974" cy="54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2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4AD57-0420-EF29-9BD7-2EFD2718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91" y="144817"/>
            <a:ext cx="7772400" cy="311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09D62-514D-2276-C197-9DC274CDD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91" y="3593413"/>
            <a:ext cx="7772400" cy="26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1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C723F-7E6E-B9DB-C34F-1715E8AE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0" y="947742"/>
            <a:ext cx="11868220" cy="4962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0BE40-5D55-F084-75CE-0B01183E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89" y="397073"/>
            <a:ext cx="12156555" cy="4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60F69D-74B8-C27D-E086-F1655F4E9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4" y="363606"/>
            <a:ext cx="11578046" cy="1193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03A44D-C0F5-ADF4-98D3-3541B2FB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3" y="1745803"/>
            <a:ext cx="11505597" cy="413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22880-B46B-6EEE-5CF6-C42BD20F0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85737"/>
            <a:ext cx="7772400" cy="3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09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AF4B37-E63B-18F0-275B-DCA194CB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23" y="557478"/>
            <a:ext cx="10073640" cy="524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75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C4B47-6B8B-3EDC-B7CB-0C7F2A9E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0849"/>
            <a:ext cx="7772400" cy="62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D7430-8E96-0704-B386-B66C0708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40" y="331418"/>
            <a:ext cx="7772400" cy="7348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224252-4AE2-7A27-0640-42FF1FF1B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345" y="941419"/>
            <a:ext cx="9405695" cy="49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00948-25C6-E236-6C6C-42188082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349" y="319039"/>
            <a:ext cx="5550730" cy="62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03160-A7C7-B4A4-70DF-A5C2C5421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57" y="236290"/>
            <a:ext cx="7772400" cy="2806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11A270-54AE-9B55-E03E-8C286AF43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7" y="3399622"/>
            <a:ext cx="7772400" cy="831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4591B-A31B-F4F5-083F-5E14A3AB4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235" y="4569955"/>
            <a:ext cx="7772400" cy="12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4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3243F-C67D-2998-255B-A9D9214B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806" y="235282"/>
            <a:ext cx="7772400" cy="1763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F3FB9D-6007-A1CF-DF82-ABE703FF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806" y="2171301"/>
            <a:ext cx="7772400" cy="25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4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30256-4141-11A4-77CE-13D27CA2A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5" y="1289513"/>
            <a:ext cx="10738581" cy="4432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D174A-1273-F761-D0A8-1C12F14B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72" y="133732"/>
            <a:ext cx="5749834" cy="115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B3851-05ED-3B4C-D201-4B4124FF0C5A}"/>
              </a:ext>
            </a:extLst>
          </p:cNvPr>
          <p:cNvSpPr txBox="1"/>
          <p:nvPr/>
        </p:nvSpPr>
        <p:spPr>
          <a:xfrm>
            <a:off x="2573383" y="5865223"/>
            <a:ext cx="6853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Speakman visiting May 22nd</a:t>
            </a:r>
          </a:p>
        </p:txBody>
      </p:sp>
    </p:spTree>
    <p:extLst>
      <p:ext uri="{BB962C8B-B14F-4D97-AF65-F5344CB8AC3E}">
        <p14:creationId xmlns:p14="http://schemas.microsoft.com/office/powerpoint/2010/main" val="1107372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3C398-8955-861A-B3AB-AFB2D93C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9" y="1405528"/>
            <a:ext cx="11132527" cy="340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44709-009E-26B3-6094-C9E8D0ECB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93" y="875212"/>
            <a:ext cx="5394939" cy="542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DD008-DB51-B77C-EBAC-804284350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51" y="1922131"/>
            <a:ext cx="5684520" cy="30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27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9C64C-6F09-3592-386F-FD899CEE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48" y="541938"/>
            <a:ext cx="9632106" cy="53102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CEFE61-57A9-AF13-92E5-08A6444E3B46}"/>
              </a:ext>
            </a:extLst>
          </p:cNvPr>
          <p:cNvSpPr/>
          <p:nvPr/>
        </p:nvSpPr>
        <p:spPr>
          <a:xfrm>
            <a:off x="1058091" y="2037806"/>
            <a:ext cx="2351315" cy="3814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4683C6-58A6-CA7E-A645-DD608FA4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46" y="26126"/>
            <a:ext cx="601061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C00938-5E4C-3DF2-F62B-F9BB44883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97" y="1637582"/>
            <a:ext cx="5020157" cy="10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9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FEE78-F534-D119-C63A-1B17E371A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83" y="1568069"/>
            <a:ext cx="10417446" cy="2677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377F32-A71F-1121-1F3E-2F9F7B23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83" y="629983"/>
            <a:ext cx="10506328" cy="3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2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4BE95-A4BA-ADFC-50D6-50B86704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188230"/>
            <a:ext cx="7772400" cy="1778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118C8-7126-BD81-20A6-4D9EF7BFB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920" y="2171897"/>
            <a:ext cx="7772400" cy="43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3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72E4F-6C01-FE2F-9A28-381A9A72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55" y="1602931"/>
            <a:ext cx="11469289" cy="3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84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575628-C52F-5BF3-7C1A-F96DC9637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03" y="2425310"/>
            <a:ext cx="7772400" cy="2320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894923-5854-F810-CD0B-8BFA0E3E2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49" y="4645889"/>
            <a:ext cx="7772400" cy="1641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018DB0-40CC-E203-985E-8FD9270AF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749" y="435863"/>
            <a:ext cx="7772400" cy="17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56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E30F7-4B0A-2E6C-990A-DEE26944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10" y="493932"/>
            <a:ext cx="10006180" cy="56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3A3A63-F57E-684B-16A1-935F7937C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87" y="1367563"/>
            <a:ext cx="11780425" cy="41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1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3DE0D7-EB17-95A0-B9CB-C06D739A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44" y="1399379"/>
            <a:ext cx="10905912" cy="36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8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E01878-4E21-8359-D0FD-50A3836C0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63" y="548892"/>
            <a:ext cx="8694697" cy="54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91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F3E19-4623-4937-432D-545AE53F2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2" y="1689100"/>
            <a:ext cx="4927600" cy="356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DF0BB9-6AA9-31CB-BF0E-342817D7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208" y="1689100"/>
            <a:ext cx="65786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4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9D0C3-73F8-8CEF-1203-4B65F5DF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22" y="294081"/>
            <a:ext cx="8468740" cy="5564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7FFC6-0E46-583A-E940-26324FDD6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71" y="4214436"/>
            <a:ext cx="7772400" cy="16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87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BFB71-5DFA-22CD-F446-535D71C5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329" y="430614"/>
            <a:ext cx="9075831" cy="59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23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D31EC-714C-6D8B-F9E4-3A8F80916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61" y="1252220"/>
            <a:ext cx="10549011" cy="4353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B3606-C71E-4F04-AF31-6CCDDE39A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772" y="585708"/>
            <a:ext cx="7772400" cy="66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1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C339C-65E9-7681-A098-3218CE32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94" y="1377964"/>
            <a:ext cx="11260611" cy="352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CC6E7B-2BC8-0D8A-0CB9-AFCB906F3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5" y="1077685"/>
            <a:ext cx="4695062" cy="4702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AE47F-332F-9DBE-B832-D77256A9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516" y="1737360"/>
            <a:ext cx="6065044" cy="31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8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D7C34-E94A-9981-80B1-69273D79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51" y="757646"/>
            <a:ext cx="5613739" cy="557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38128-6C11-76D0-0E3D-7A462351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361" y="2116701"/>
            <a:ext cx="5618581" cy="285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98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D1F33-2C23-5F51-FDDF-F452E6C6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6" y="1843925"/>
            <a:ext cx="10343014" cy="3170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44BE3-3395-1EDB-4555-56022389A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20" y="795421"/>
            <a:ext cx="7772400" cy="10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01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C3801-5471-BA46-778A-CD715BE47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32932"/>
            <a:ext cx="7772400" cy="579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1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B3D0B-4B92-3034-A6C3-29B9B8A4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60" y="756129"/>
            <a:ext cx="9154080" cy="53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65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70812-3D33-9C94-F8BE-56042BD7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5" y="183449"/>
            <a:ext cx="7772400" cy="869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AE6DAE-677B-1646-0F54-7770490F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543" y="1150482"/>
            <a:ext cx="6152605" cy="648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36847-FFE0-846A-71CF-ED1C5DC0E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554" y="1896776"/>
            <a:ext cx="6152605" cy="668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D333C-FFC1-D369-A80A-AC503DEA5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48" y="2662601"/>
            <a:ext cx="7772400" cy="749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FD026B-2F4E-EB7C-A80F-95080FE47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206" y="3531022"/>
            <a:ext cx="7772400" cy="969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8C655-30A4-7049-D77D-222DE2C0B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845" y="4619658"/>
            <a:ext cx="7772400" cy="521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CB0E4-36AA-A3A9-99B9-CFD8B4974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927" y="5260349"/>
            <a:ext cx="6686005" cy="674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427A6-017B-551E-1BF7-5BC4AEBDC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399" y="6038046"/>
            <a:ext cx="7158447" cy="7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A607E-9E20-DD0C-BE17-685C1ADE6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94" y="442180"/>
            <a:ext cx="7772400" cy="2080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1229E-3E8B-390E-E0E7-CF3966492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17" y="690632"/>
            <a:ext cx="2941320" cy="55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296FE-CDD5-FF40-C20E-7F403C7D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794" y="2523088"/>
            <a:ext cx="7772400" cy="41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2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DE1C9-C0E2-EC8F-16FC-2C290E197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23" y="1304028"/>
            <a:ext cx="11153754" cy="4861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C1B8F-6E26-BA1E-022B-D07E3943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477" y="100833"/>
            <a:ext cx="7772400" cy="10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ADF81-7E4B-9D83-38B2-485BB573F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562" y="542405"/>
            <a:ext cx="8742598" cy="57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9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B1E44-6AE9-A477-B3F0-135FC36D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234" y="214617"/>
            <a:ext cx="7772400" cy="2901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A849A4-F3EF-13E4-0FC0-DE9A8EDC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53" y="3116411"/>
            <a:ext cx="9677401" cy="35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443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83543</TotalTime>
  <Words>17</Words>
  <Application>Microsoft Macintosh PowerPoint</Application>
  <PresentationFormat>Widescreen</PresentationFormat>
  <Paragraphs>3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766</cp:revision>
  <cp:lastPrinted>2026-03-15T23:22:19Z</cp:lastPrinted>
  <dcterms:created xsi:type="dcterms:W3CDTF">2022-09-11T17:16:20Z</dcterms:created>
  <dcterms:modified xsi:type="dcterms:W3CDTF">2026-03-15T23:23:57Z</dcterms:modified>
</cp:coreProperties>
</file>