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147474406" r:id="rId2"/>
    <p:sldId id="2147480839" r:id="rId3"/>
    <p:sldId id="2147480843" r:id="rId4"/>
    <p:sldId id="2147480844" r:id="rId5"/>
    <p:sldId id="2147480845" r:id="rId6"/>
    <p:sldId id="2147480840" r:id="rId7"/>
    <p:sldId id="2147480841" r:id="rId8"/>
    <p:sldId id="2147480842" r:id="rId9"/>
    <p:sldId id="2147480846" r:id="rId10"/>
    <p:sldId id="2147480847" r:id="rId11"/>
    <p:sldId id="2147480848" r:id="rId12"/>
    <p:sldId id="2147480849" r:id="rId13"/>
    <p:sldId id="2147480864" r:id="rId14"/>
    <p:sldId id="2147480865" r:id="rId15"/>
    <p:sldId id="2147480866" r:id="rId16"/>
    <p:sldId id="2147480878" r:id="rId17"/>
    <p:sldId id="2147480879" r:id="rId18"/>
    <p:sldId id="2147480852" r:id="rId19"/>
    <p:sldId id="2147480853" r:id="rId20"/>
    <p:sldId id="2147480854" r:id="rId21"/>
    <p:sldId id="2147480855" r:id="rId22"/>
    <p:sldId id="2147480856" r:id="rId23"/>
    <p:sldId id="2147480857" r:id="rId24"/>
    <p:sldId id="2147480858" r:id="rId25"/>
    <p:sldId id="2147480859" r:id="rId26"/>
    <p:sldId id="2147480860" r:id="rId27"/>
    <p:sldId id="2147480861" r:id="rId28"/>
    <p:sldId id="2147480867" r:id="rId29"/>
    <p:sldId id="2147480862" r:id="rId30"/>
    <p:sldId id="2147480863" r:id="rId31"/>
    <p:sldId id="2147480850" r:id="rId32"/>
    <p:sldId id="2147480868" r:id="rId33"/>
    <p:sldId id="2147480885" r:id="rId34"/>
    <p:sldId id="2147480886" r:id="rId35"/>
    <p:sldId id="2147480887" r:id="rId36"/>
    <p:sldId id="2147480888" r:id="rId37"/>
    <p:sldId id="2147480869" r:id="rId38"/>
    <p:sldId id="2147480870" r:id="rId39"/>
    <p:sldId id="2147480871" r:id="rId40"/>
    <p:sldId id="2147480872" r:id="rId41"/>
    <p:sldId id="2147480873" r:id="rId42"/>
    <p:sldId id="2147480874" r:id="rId43"/>
    <p:sldId id="2147480875" r:id="rId44"/>
    <p:sldId id="2147480876" r:id="rId45"/>
    <p:sldId id="2147480851" r:id="rId46"/>
    <p:sldId id="2147480877" r:id="rId47"/>
    <p:sldId id="2147480880" r:id="rId48"/>
    <p:sldId id="2147480881" r:id="rId49"/>
    <p:sldId id="2147480882" r:id="rId50"/>
    <p:sldId id="214748059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5263"/>
  </p:normalViewPr>
  <p:slideViewPr>
    <p:cSldViewPr snapToGrid="0">
      <p:cViewPr varScale="1">
        <p:scale>
          <a:sx n="98" d="100"/>
          <a:sy n="98" d="100"/>
        </p:scale>
        <p:origin x="2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3/29/26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nnualreviews.org/content/journals/physiol/browse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F724BE-6B75-1234-011A-85B96438A9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044177" cy="3621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FD86EC-B625-8E6C-92A7-347F499C57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177" y="16722"/>
            <a:ext cx="4619083" cy="3602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7B67EF-ABF3-0531-A00A-300048FEBA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260" y="14630"/>
            <a:ext cx="3542179" cy="3602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B8D38-AE78-A90D-BB64-64F863CD38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40207"/>
            <a:ext cx="4076980" cy="3201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B51738-8BA4-0B20-65F3-F4AF05D633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79" y="3617553"/>
            <a:ext cx="4162135" cy="32191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69F5B3-F0F9-0261-3279-4EFF2CC522D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14" y="3621737"/>
            <a:ext cx="3952887" cy="32637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367F79-E766-3F62-91AB-39B65893F6F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04" y="2131998"/>
            <a:ext cx="2873457" cy="28734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3A4BA36-DD6F-B30C-1216-E293D25CE73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48" y="2131997"/>
            <a:ext cx="4001035" cy="287345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DF2605-6D7B-002D-6DD3-60980144DC1A}"/>
              </a:ext>
            </a:extLst>
          </p:cNvPr>
          <p:cNvSpPr txBox="1">
            <a:spLocks/>
          </p:cNvSpPr>
          <p:nvPr/>
        </p:nvSpPr>
        <p:spPr>
          <a:xfrm>
            <a:off x="1345563" y="585970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3/30/2026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B7999-C5A7-61A0-2305-B82396F6C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48131"/>
            <a:ext cx="7772400" cy="57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22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915808-F359-F810-F56C-BB1042FC5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53" y="1013877"/>
            <a:ext cx="10643493" cy="461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7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E458D-F405-92CA-C65D-BC0F10CF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977" y="311150"/>
            <a:ext cx="8634046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27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8D485-BA02-62C3-10FB-6192D3303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10" y="987868"/>
            <a:ext cx="10909779" cy="4472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C441D3-F586-C277-1DB3-84B1C2203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473" y="1541393"/>
            <a:ext cx="6761757" cy="96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68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B024DB-8083-9F0C-E1B1-C64BEE2A1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67" y="789264"/>
            <a:ext cx="11129465" cy="505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63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2F4541-0BF4-16CC-822D-3FF5C437D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027" y="433169"/>
            <a:ext cx="8630478" cy="599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80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43685D-EB05-26F6-C61B-F21F2164E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425" y="124858"/>
            <a:ext cx="9195062" cy="5407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EB16D-83A2-A887-5B3F-16C4AAC06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394" y="5355109"/>
            <a:ext cx="5873187" cy="13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33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879F4-67BD-B0EB-7889-9F9EF751A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45" y="391839"/>
            <a:ext cx="10440666" cy="585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57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64C7E-F011-7D80-0577-5477A2D87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68" y="930647"/>
            <a:ext cx="10581264" cy="4529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D15DAC-F0DA-CE9A-65EF-28AB5697F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115" y="1514061"/>
            <a:ext cx="28829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63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350845-5730-6F59-2DB1-E89EE53EE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66" y="291508"/>
            <a:ext cx="11530468" cy="3882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3C77C7-19B1-D9C9-6ED7-04B03A075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772" y="4273340"/>
            <a:ext cx="8365435" cy="24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09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0651C3-43FA-54D6-53B8-725CA00F9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9" y="46263"/>
            <a:ext cx="3347830" cy="752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88929B-2EAC-B396-5D85-42B1F9ACA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043" y="166005"/>
            <a:ext cx="7772400" cy="2149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7D46A-7E19-F3DD-3D99-E041CDBCC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154" y="2383963"/>
            <a:ext cx="9319592" cy="43164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3CDA24-924D-D12B-02D3-DB8D1B6FEEC8}"/>
              </a:ext>
            </a:extLst>
          </p:cNvPr>
          <p:cNvSpPr txBox="1"/>
          <p:nvPr/>
        </p:nvSpPr>
        <p:spPr>
          <a:xfrm>
            <a:off x="362303" y="1329966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matkp.org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83718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534F6E-F454-D365-5C04-4357E3C22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73" y="298904"/>
            <a:ext cx="9571383" cy="1507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8B59E5-8E8B-4A28-4BA2-556FB697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72" y="2074446"/>
            <a:ext cx="9449199" cy="973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1388A2-0C27-6E83-7502-0661C5532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72" y="3315787"/>
            <a:ext cx="9301839" cy="30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04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35DB4F-BE7E-ED91-03A4-C556120C5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38" y="373745"/>
            <a:ext cx="10167731" cy="851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D2E1A-AA86-BDF7-226F-34A2B07DF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04" y="1356264"/>
            <a:ext cx="9624392" cy="52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1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325AD-8E9B-57AC-F912-A951424E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32" y="1049389"/>
            <a:ext cx="10529135" cy="418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7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6B9C34-A78A-D7A5-D898-1361C9644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60" y="1314888"/>
            <a:ext cx="10456480" cy="4012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EF271-79C9-2497-4FDD-A0D48B741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496" y="1729410"/>
            <a:ext cx="5234600" cy="5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28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436A64-8FE9-B5CF-6D3A-E7D705A58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07" y="1784700"/>
            <a:ext cx="10692585" cy="291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21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6B28DA-ADC9-5A37-A901-3EA5CA51D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412113"/>
            <a:ext cx="8673548" cy="60337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FD3466-FDDC-335F-03C7-CB0D72E345AF}"/>
              </a:ext>
            </a:extLst>
          </p:cNvPr>
          <p:cNvSpPr/>
          <p:nvPr/>
        </p:nvSpPr>
        <p:spPr>
          <a:xfrm>
            <a:off x="1590261" y="412113"/>
            <a:ext cx="2491409" cy="568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B353E6-CC00-D768-F004-DFE2EC955473}"/>
              </a:ext>
            </a:extLst>
          </p:cNvPr>
          <p:cNvSpPr/>
          <p:nvPr/>
        </p:nvSpPr>
        <p:spPr>
          <a:xfrm>
            <a:off x="1928191" y="1319887"/>
            <a:ext cx="655982" cy="568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E16B17-C6B6-A584-02B1-AE7E0E347B53}"/>
              </a:ext>
            </a:extLst>
          </p:cNvPr>
          <p:cNvSpPr/>
          <p:nvPr/>
        </p:nvSpPr>
        <p:spPr>
          <a:xfrm>
            <a:off x="1590261" y="4401018"/>
            <a:ext cx="887896" cy="568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18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7CD79C-F7E2-CFFD-0285-FF6145BA7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772" y="1115256"/>
            <a:ext cx="43180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3F1E46-3AD7-0CE0-9F55-F279BB5BB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17" y="1442279"/>
            <a:ext cx="11424765" cy="369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2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E1D785-F107-302C-6FA6-1AC009801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91" y="1606850"/>
            <a:ext cx="11424506" cy="364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06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1ECF85-6B3F-AE4D-F2E9-5F29EC341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056" y="116631"/>
            <a:ext cx="5676900" cy="698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BB0CDD-0856-5A02-7F7C-39DD745EB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906" y="921955"/>
            <a:ext cx="6299200" cy="939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20AA4-D4A4-D492-040E-2C5A3F2CF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23" y="2038931"/>
            <a:ext cx="4687366" cy="4702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468E8-E43F-2EBA-0E06-BCD8CF10D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511" y="2589647"/>
            <a:ext cx="6660266" cy="36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70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A6A233-90E7-E84E-788B-C5D88AD1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247" y="1353581"/>
            <a:ext cx="9775505" cy="43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71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A5015-7B6C-19D6-F907-FF808284F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269062"/>
            <a:ext cx="4678018" cy="4221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7F84B0-5248-91FB-9B92-3D59E5CC7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114" y="269062"/>
            <a:ext cx="4943660" cy="3295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9B5B9E-3B44-297D-9D95-F2432AC80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374" y="4286694"/>
            <a:ext cx="4343400" cy="2162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4EA90E-0E5B-257E-DEC2-ECA9F5B5B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341" y="269062"/>
            <a:ext cx="2939773" cy="963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2D03F-78A0-6351-2AAF-1FC26C12308B}"/>
              </a:ext>
            </a:extLst>
          </p:cNvPr>
          <p:cNvSpPr txBox="1"/>
          <p:nvPr/>
        </p:nvSpPr>
        <p:spPr>
          <a:xfrm>
            <a:off x="552662" y="5183387"/>
            <a:ext cx="658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tooltip="https://urldefense.com/v3/__https://www.annualreviews.org/content/journals/physiol/browse__;!!MznTZTSvDXGV0Co!ElkgLBeW_nbDBzVlt1rlr71oVn8s4hsGiOCYv8fRHFTVfhxgm-R08x-55GdWG1DUZhJu_SCBYVMRpXjFcAJ0EmaHlGCQ1x6Gk_w$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https://www.annualreviews.org/content/journals/physiol/browse</a:t>
            </a:r>
            <a:endParaRPr lang="en-US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67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3870E5-8849-89D4-7289-1392114E4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839" y="474390"/>
            <a:ext cx="9812577" cy="567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65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BAD984-967E-5230-D3C6-F47F09D4B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39" y="1105286"/>
            <a:ext cx="10559722" cy="464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35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84C2F0-78E7-3F33-A6BF-74E4B21BA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72" y="1400928"/>
            <a:ext cx="11572256" cy="405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62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B3D9A-17DE-ECEF-CB3D-771C5008B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69" y="1177535"/>
            <a:ext cx="11684061" cy="38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9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93AC1-E254-A9C4-C51F-46E5B3F5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59" y="788945"/>
            <a:ext cx="10682896" cy="461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52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369D7-9682-2A03-105F-9B1F17EE4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71" y="407867"/>
            <a:ext cx="10029405" cy="60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61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AFBDE8-50B6-4E3B-73F6-24FEF3F54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64" y="1354238"/>
            <a:ext cx="3570568" cy="33857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18EA81-63F7-E89F-91AF-FB52563B1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93" y="300942"/>
            <a:ext cx="3447417" cy="62098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BBDB25-0863-CC68-2EBE-096E7E28C324}"/>
              </a:ext>
            </a:extLst>
          </p:cNvPr>
          <p:cNvSpPr/>
          <p:nvPr/>
        </p:nvSpPr>
        <p:spPr>
          <a:xfrm>
            <a:off x="5246693" y="300942"/>
            <a:ext cx="251282" cy="21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9D223-55B6-7002-FFCE-5A574E8256F6}"/>
              </a:ext>
            </a:extLst>
          </p:cNvPr>
          <p:cNvSpPr/>
          <p:nvPr/>
        </p:nvSpPr>
        <p:spPr>
          <a:xfrm>
            <a:off x="5326036" y="2316866"/>
            <a:ext cx="251282" cy="21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3ACF09-8CEE-AEA1-D450-3D2AD0EAE5E0}"/>
              </a:ext>
            </a:extLst>
          </p:cNvPr>
          <p:cNvSpPr/>
          <p:nvPr/>
        </p:nvSpPr>
        <p:spPr>
          <a:xfrm>
            <a:off x="5347506" y="4404168"/>
            <a:ext cx="251282" cy="21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32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FFACFD-D46C-39A9-7294-7D123D4D8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48" y="881142"/>
            <a:ext cx="11395224" cy="475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05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CCBE0-2C1E-1ADB-173B-D932B6704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11" y="1089549"/>
            <a:ext cx="10025977" cy="451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5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669EB-D92F-F765-7125-29960955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51" y="782605"/>
            <a:ext cx="11036032" cy="529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98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57BFD7-A419-35E9-998E-FF3B5AB14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39" y="520174"/>
            <a:ext cx="10070522" cy="37602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C485E1-D48D-4D71-CA29-8303ADCCA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896" y="1050235"/>
            <a:ext cx="34163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405163-D613-3ECC-FD1E-D48B5546B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39" y="4545069"/>
            <a:ext cx="9951160" cy="165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75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EB9B2C-4ABC-F04D-6082-8E3B1A06C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46473"/>
            <a:ext cx="7772400" cy="59650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90144E-91B0-37E2-5096-FAE2A0223C97}"/>
              </a:ext>
            </a:extLst>
          </p:cNvPr>
          <p:cNvSpPr/>
          <p:nvPr/>
        </p:nvSpPr>
        <p:spPr>
          <a:xfrm>
            <a:off x="2209800" y="590309"/>
            <a:ext cx="336630" cy="3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FDD97E-49C1-43EC-2909-62FE072A965E}"/>
              </a:ext>
            </a:extLst>
          </p:cNvPr>
          <p:cNvSpPr/>
          <p:nvPr/>
        </p:nvSpPr>
        <p:spPr>
          <a:xfrm>
            <a:off x="5927685" y="590309"/>
            <a:ext cx="336630" cy="3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E96AB5-2B01-3AE4-4836-AB322D6190AE}"/>
              </a:ext>
            </a:extLst>
          </p:cNvPr>
          <p:cNvSpPr/>
          <p:nvPr/>
        </p:nvSpPr>
        <p:spPr>
          <a:xfrm>
            <a:off x="2212211" y="3500917"/>
            <a:ext cx="336630" cy="3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31918F-62CE-3834-4646-287904FB9173}"/>
              </a:ext>
            </a:extLst>
          </p:cNvPr>
          <p:cNvSpPr/>
          <p:nvPr/>
        </p:nvSpPr>
        <p:spPr>
          <a:xfrm>
            <a:off x="5927685" y="3500917"/>
            <a:ext cx="336630" cy="37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57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F4866A-A584-55B5-C317-6A1C0C37C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21" y="536393"/>
            <a:ext cx="10660585" cy="50773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81AEE-7060-6724-CA7D-856AC3A3A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488" y="1177725"/>
            <a:ext cx="4381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32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67E3E-5109-84F0-38DB-022931574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00" y="531545"/>
            <a:ext cx="9229846" cy="579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32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750BC-5C69-51ED-0CE5-306E866CB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89" y="757225"/>
            <a:ext cx="10199047" cy="534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705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4D536-13F1-A844-CC67-DA1B50635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031" y="201563"/>
            <a:ext cx="7772400" cy="85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4FE36C-27BB-7B2F-0C19-CD8ED26DD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31" y="1426969"/>
            <a:ext cx="7772400" cy="502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7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37C578-038B-1C15-8664-4D9F134B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21113"/>
            <a:ext cx="7772400" cy="621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36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C4B72B-0893-C443-3D3D-AA17080F7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09" y="463496"/>
            <a:ext cx="9543351" cy="59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99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504CE-3CB7-E1FF-73A6-401173A5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42" y="1285749"/>
            <a:ext cx="10144515" cy="31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80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1DB402-C48D-BAB4-EF06-B28ED6300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14" y="657136"/>
            <a:ext cx="10086372" cy="554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6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62D118-7B9F-1DF1-6B5B-F8107B95D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73105"/>
            <a:ext cx="7772400" cy="531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97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AFD333-48B8-5BB7-61D1-4511CB8DA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98" y="194641"/>
            <a:ext cx="6642100" cy="2095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E54ADE-DBA0-25A4-7967-72B01272C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35432"/>
            <a:ext cx="7000460" cy="46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139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A3E883-53EA-0543-9DA9-F155B2650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045" y="0"/>
            <a:ext cx="4675909" cy="6858000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11A5DF-EBA3-AA47-6AF5-D1A6FD6F5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348" y="1432872"/>
            <a:ext cx="7772400" cy="3992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52A68A-05D2-2473-F0B2-EC2CAEF60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633" y="2995820"/>
            <a:ext cx="2645741" cy="10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5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44DB60-CBFF-0E2D-3217-7889BDBDB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3" y="466781"/>
            <a:ext cx="9637643" cy="592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4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6D9A2C-0068-9995-64C7-9008B2890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23" y="192156"/>
            <a:ext cx="7129706" cy="64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1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89B71F-55C5-D111-6EF1-A9E2A87E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35" y="125925"/>
            <a:ext cx="9518374" cy="4584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390B6-AF90-DB7F-35D5-2271A6FE7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858" y="759790"/>
            <a:ext cx="4849661" cy="512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60E72B-38C1-97C3-4326-7B0CDB034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181480"/>
            <a:ext cx="7772400" cy="23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8457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84518</TotalTime>
  <Words>33</Words>
  <Application>Microsoft Macintosh PowerPoint</Application>
  <PresentationFormat>Widescreen</PresentationFormat>
  <Paragraphs>4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773</cp:revision>
  <cp:lastPrinted>2025-10-05T03:52:53Z</cp:lastPrinted>
  <dcterms:created xsi:type="dcterms:W3CDTF">2022-09-11T17:16:20Z</dcterms:created>
  <dcterms:modified xsi:type="dcterms:W3CDTF">2026-03-29T22:17:19Z</dcterms:modified>
</cp:coreProperties>
</file>