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147480996" r:id="rId2"/>
    <p:sldId id="2147481106" r:id="rId3"/>
    <p:sldId id="2147481107" r:id="rId4"/>
    <p:sldId id="2147481108" r:id="rId5"/>
    <p:sldId id="2147481109" r:id="rId6"/>
    <p:sldId id="2147481110" r:id="rId7"/>
    <p:sldId id="2147481111" r:id="rId8"/>
    <p:sldId id="2147481170" r:id="rId9"/>
    <p:sldId id="2147481171" r:id="rId10"/>
    <p:sldId id="2147481172" r:id="rId11"/>
    <p:sldId id="2147481173" r:id="rId12"/>
    <p:sldId id="2147481118" r:id="rId13"/>
    <p:sldId id="2147481129" r:id="rId14"/>
    <p:sldId id="2147481130" r:id="rId15"/>
    <p:sldId id="2147481131" r:id="rId16"/>
    <p:sldId id="2147481132" r:id="rId17"/>
    <p:sldId id="2147481133" r:id="rId18"/>
    <p:sldId id="2147481134" r:id="rId19"/>
    <p:sldId id="2147481135" r:id="rId20"/>
    <p:sldId id="2147481162" r:id="rId21"/>
    <p:sldId id="2147481163" r:id="rId22"/>
    <p:sldId id="2147481164" r:id="rId23"/>
    <p:sldId id="2147481166" r:id="rId24"/>
    <p:sldId id="2147481136" r:id="rId25"/>
    <p:sldId id="2147481167" r:id="rId26"/>
    <p:sldId id="2147481168" r:id="rId27"/>
    <p:sldId id="2147481169" r:id="rId28"/>
    <p:sldId id="2147481104" r:id="rId29"/>
    <p:sldId id="2147481105" r:id="rId30"/>
    <p:sldId id="2147481121" r:id="rId31"/>
    <p:sldId id="2147481122" r:id="rId32"/>
    <p:sldId id="2147481123" r:id="rId33"/>
    <p:sldId id="2147481124" r:id="rId34"/>
    <p:sldId id="2147481125" r:id="rId35"/>
    <p:sldId id="2147481126" r:id="rId36"/>
    <p:sldId id="2147481127" r:id="rId37"/>
    <p:sldId id="2147481128" r:id="rId38"/>
    <p:sldId id="2147481112" r:id="rId39"/>
    <p:sldId id="2147481113" r:id="rId40"/>
    <p:sldId id="2147481114" r:id="rId41"/>
    <p:sldId id="2147481115" r:id="rId42"/>
    <p:sldId id="2147481117" r:id="rId43"/>
    <p:sldId id="2147481116" r:id="rId44"/>
    <p:sldId id="2147481119" r:id="rId45"/>
    <p:sldId id="2147481120" r:id="rId46"/>
    <p:sldId id="2147481152" r:id="rId47"/>
    <p:sldId id="2147481153" r:id="rId48"/>
    <p:sldId id="2147481154" r:id="rId49"/>
    <p:sldId id="2147481148" r:id="rId50"/>
    <p:sldId id="2147481149" r:id="rId51"/>
    <p:sldId id="2147481159" r:id="rId52"/>
    <p:sldId id="2147481160" r:id="rId53"/>
    <p:sldId id="2147481161" r:id="rId54"/>
    <p:sldId id="2147481150" r:id="rId55"/>
    <p:sldId id="2147481151" r:id="rId56"/>
    <p:sldId id="214748089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53"/>
    <p:restoredTop sz="95263"/>
  </p:normalViewPr>
  <p:slideViewPr>
    <p:cSldViewPr snapToGrid="0">
      <p:cViewPr varScale="1">
        <p:scale>
          <a:sx n="115" d="100"/>
          <a:sy n="115" d="100"/>
        </p:scale>
        <p:origin x="1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5/17/26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9641C1-E41E-3465-9CC5-3C09B02542A7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5/18/2026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206F9-ABB4-A689-D47F-1ABB8FA6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594" y="410817"/>
            <a:ext cx="6045680" cy="60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0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84B78-FFAE-326E-3FAC-6B92B10D4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29" y="268633"/>
            <a:ext cx="5753100" cy="367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33A2F-BEC2-703E-57C9-4E20DD231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920" y="2817467"/>
            <a:ext cx="6007100" cy="3771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2FACB1-EC6D-4025-69F3-CDB15335E1B5}"/>
              </a:ext>
            </a:extLst>
          </p:cNvPr>
          <p:cNvSpPr/>
          <p:nvPr/>
        </p:nvSpPr>
        <p:spPr>
          <a:xfrm>
            <a:off x="6785113" y="2817467"/>
            <a:ext cx="384313" cy="469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9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0BB452-DFC8-BD04-23D6-73581514B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2329"/>
            <a:ext cx="7772400" cy="201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C7ABB4-2937-9812-AA58-4CE7D628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315748"/>
            <a:ext cx="7772400" cy="1113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8272D6-DE46-2883-A10B-15142D34E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533107"/>
            <a:ext cx="7772400" cy="1409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13189-D295-9B23-CB0F-5928E2C12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067" y="5170142"/>
            <a:ext cx="4764105" cy="13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86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2CDAB7-027C-E7CA-6E88-C1997C885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74" y="411993"/>
            <a:ext cx="7772400" cy="1740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93B5C-0876-CE7C-CF03-DEC3B11A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65" y="2600529"/>
            <a:ext cx="4394200" cy="3162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45D46-E407-B905-5836-E837A49E1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176" y="6211057"/>
            <a:ext cx="52197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C6A90-1D06-FC7B-71DF-DF0FC9F48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816" y="2152302"/>
            <a:ext cx="4584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4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E554CE-E0F7-56B7-03BF-BFD3A1FCB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6" y="981209"/>
            <a:ext cx="7490450" cy="4895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694B04-7DC8-32A4-104B-4CEEFD8CF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334" y="2120347"/>
            <a:ext cx="3655917" cy="261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5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1B821-BA96-DCFC-E31B-7B7B4E024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35" y="1192696"/>
            <a:ext cx="6643865" cy="4685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E5840-A1DF-0D41-DA5A-672E7C998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00" y="635276"/>
            <a:ext cx="4343400" cy="163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D87887-68E9-A1F4-0B06-F08BABE2E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00" y="2927350"/>
            <a:ext cx="4394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12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CEC63-A5E1-E707-D954-512398C3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91" y="1387060"/>
            <a:ext cx="10716930" cy="40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5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588B7-C19F-4D6F-97A5-C972ECFA9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94" y="840051"/>
            <a:ext cx="10454211" cy="45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90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BC36C-D368-BC56-C660-942891F86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23" y="175316"/>
            <a:ext cx="7048500" cy="242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B413B7-D771-F9FC-1A03-DFBDE7E27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323" y="2601016"/>
            <a:ext cx="6667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86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F07726-5947-A73A-F77F-A8A4E3BF7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87" y="233496"/>
            <a:ext cx="7772400" cy="904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5ABE-FDA8-E142-D4DC-5C46C6050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87" y="1138104"/>
            <a:ext cx="7772400" cy="4071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400B5A-A45A-3F7B-8C8D-E3A31DEDAA0B}"/>
              </a:ext>
            </a:extLst>
          </p:cNvPr>
          <p:cNvSpPr txBox="1"/>
          <p:nvPr/>
        </p:nvSpPr>
        <p:spPr>
          <a:xfrm>
            <a:off x="424069" y="5424175"/>
            <a:ext cx="11674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Hyperuricemia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condition where there is too much uric acid in the blood. Uric acid is a waste product made </a:t>
            </a:r>
          </a:p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body breaks down substances called purines, which are found naturally in the body and in some foods.</a:t>
            </a:r>
          </a:p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uric acid can lead to: Gout and  Kidney stones</a:t>
            </a:r>
          </a:p>
        </p:txBody>
      </p:sp>
    </p:spTree>
    <p:extLst>
      <p:ext uri="{BB962C8B-B14F-4D97-AF65-F5344CB8AC3E}">
        <p14:creationId xmlns:p14="http://schemas.microsoft.com/office/powerpoint/2010/main" val="244163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E2A98-C542-E340-5552-4BD91662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08" y="539060"/>
            <a:ext cx="11692184" cy="5399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CF937C-81C7-7537-F46F-D0CBC2051FC1}"/>
              </a:ext>
            </a:extLst>
          </p:cNvPr>
          <p:cNvSpPr/>
          <p:nvPr/>
        </p:nvSpPr>
        <p:spPr>
          <a:xfrm>
            <a:off x="4160018" y="4411227"/>
            <a:ext cx="7606602" cy="1527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32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F8D20-095E-A1E0-CF25-128362B3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45" y="5638248"/>
            <a:ext cx="66421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0481F-BEF8-511C-E219-7AD65C064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017" y="178352"/>
            <a:ext cx="7772400" cy="1626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999CF-4F8B-71BC-5580-B394C2DFC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017" y="2088816"/>
            <a:ext cx="7772400" cy="19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DA3D3-C537-3785-BFF2-E0E07B6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52" y="1558198"/>
            <a:ext cx="10153296" cy="3225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977B3-EC82-0F1C-68AF-BB3E2A4BB359}"/>
              </a:ext>
            </a:extLst>
          </p:cNvPr>
          <p:cNvSpPr txBox="1"/>
          <p:nvPr/>
        </p:nvSpPr>
        <p:spPr>
          <a:xfrm>
            <a:off x="2570922" y="5459896"/>
            <a:ext cx="916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Mol Cell Biol. 2026 May 8:mjag016. 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10.1093/</a:t>
            </a:r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jmcb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/mjag016. Online ahead of print.</a:t>
            </a:r>
          </a:p>
        </p:txBody>
      </p:sp>
    </p:spTree>
    <p:extLst>
      <p:ext uri="{BB962C8B-B14F-4D97-AF65-F5344CB8AC3E}">
        <p14:creationId xmlns:p14="http://schemas.microsoft.com/office/powerpoint/2010/main" val="2835831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EB19D0-0B33-51A6-1480-D7EA36A24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02655"/>
            <a:ext cx="7772400" cy="52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07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C0E0C-E6A2-0E10-284B-F35E2F1F1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6" y="968001"/>
            <a:ext cx="11722027" cy="4505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4795A-1916-F9C0-29D7-02ECE5B4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845" y="1501361"/>
            <a:ext cx="5761106" cy="5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09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7E833-3AD3-7BA5-87CA-BB88E6210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68" y="1407835"/>
            <a:ext cx="10731706" cy="34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3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D3F8E-A81D-863E-0608-BC5712A6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12" y="1776635"/>
            <a:ext cx="5581714" cy="3304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EF458F-CAA2-C7A2-5CDE-1950E1D2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74" y="450573"/>
            <a:ext cx="6034719" cy="59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25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2F1F9-5054-B8A6-1752-EB51499B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9" y="627754"/>
            <a:ext cx="11134702" cy="3241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6F916-8FDD-774A-3A31-EF4564702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39" y="1210365"/>
            <a:ext cx="22352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1ADFA-19B0-F5B0-AA05-1F82166CB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49" y="4223396"/>
            <a:ext cx="11120608" cy="126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4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2939B0-C148-FE24-D2F8-2351CD55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93717"/>
            <a:ext cx="7772400" cy="58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84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8C54A9-0CC9-51B3-14BD-ECE40A533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38" y="1477878"/>
            <a:ext cx="11222657" cy="3902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F73BF4-2F91-B01D-FFA5-5570CFDA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495" y="953812"/>
            <a:ext cx="7772400" cy="4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0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F35D31-7D72-9585-2C1C-D8D77BA51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6" y="117441"/>
            <a:ext cx="11879388" cy="3311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D115F-6304-A77C-3BC9-24E9EACD9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297" y="3488672"/>
            <a:ext cx="6204020" cy="325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75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1D74C-71C8-6E0A-9EC4-567B72E79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81" y="257193"/>
            <a:ext cx="6028855" cy="634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18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10A4D-EB8D-25C8-E594-6057A0214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77" y="1376728"/>
            <a:ext cx="11117936" cy="3672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EC1B7-B0EE-56E7-17BE-C80DA15FB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513" y="983073"/>
            <a:ext cx="6858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1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3BA16D-C3BD-66E9-BEB4-6990F3DA7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87" y="1595624"/>
            <a:ext cx="11732192" cy="32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73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429F2-3B08-B434-B841-60E4CAD7C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62" y="227933"/>
            <a:ext cx="6352673" cy="2329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DFE48-4BCE-8345-A0D2-7B2AD714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663" y="2616031"/>
            <a:ext cx="6352673" cy="1625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D52CA-9A52-0784-31E4-87CD273A2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357" y="4300524"/>
            <a:ext cx="7772400" cy="24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81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7FC781-DB6F-787B-442A-A88C8698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43" y="560131"/>
            <a:ext cx="9658092" cy="57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8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05527-55E1-A219-E940-C7BEDFA6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40" y="488674"/>
            <a:ext cx="10232335" cy="58806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F5A7E8-1A6B-0F4E-131B-DC95D3641D5A}"/>
              </a:ext>
            </a:extLst>
          </p:cNvPr>
          <p:cNvSpPr/>
          <p:nvPr/>
        </p:nvSpPr>
        <p:spPr>
          <a:xfrm>
            <a:off x="1325217" y="488674"/>
            <a:ext cx="689113" cy="79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84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52E28-106F-078D-B760-97E494AE6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37" y="941610"/>
            <a:ext cx="11039925" cy="4974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879FD-8601-BA10-B86E-C22419919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85" y="1917700"/>
            <a:ext cx="5384834" cy="101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49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1EC13-8255-E65E-EE3B-2DB5C905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37" y="1337661"/>
            <a:ext cx="11019585" cy="44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25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81FC4-29DD-A554-4D5C-E56C7A87F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85" y="902368"/>
            <a:ext cx="10890829" cy="50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51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04D10-56ED-3633-FDD7-05A643B2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39" y="203357"/>
            <a:ext cx="11320922" cy="3637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5DC8F8-387A-F35F-0757-B0C38416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28" y="3922943"/>
            <a:ext cx="9119943" cy="273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C0BA57-AF8D-412D-EEAD-F9A9939FE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754" y="815800"/>
            <a:ext cx="4694305" cy="5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65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3F8DA-CA9C-BB13-7B33-DAA77BAB4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71" y="219634"/>
            <a:ext cx="9888858" cy="64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9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BCD22-9CEF-99D2-7739-282B122C4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538365"/>
            <a:ext cx="11605846" cy="5781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E6D920-6B62-9514-A3F9-25B309517596}"/>
              </a:ext>
            </a:extLst>
          </p:cNvPr>
          <p:cNvSpPr/>
          <p:nvPr/>
        </p:nvSpPr>
        <p:spPr>
          <a:xfrm>
            <a:off x="261261" y="572762"/>
            <a:ext cx="482321" cy="59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82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2A3FC-7FA0-0308-1588-914E461DA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04" y="391118"/>
            <a:ext cx="5080000" cy="368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03A74-DB26-879A-FD8A-5EBCE2D2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096" y="391118"/>
            <a:ext cx="44450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57AD3-45BA-083A-90D9-2B551E74A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796" y="797518"/>
            <a:ext cx="5257800" cy="48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B4BD9-0D7B-F419-20F9-F4E64642E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92" y="1479771"/>
            <a:ext cx="9205407" cy="51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1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B49BF-F9F1-3338-CAE9-0070FA05E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65" y="696027"/>
            <a:ext cx="11172270" cy="54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63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78B81-C659-EEF2-4E5C-9A2B08E3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89" y="204735"/>
            <a:ext cx="43561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5A6F-3E97-B0B9-7461-DFD6D4CEC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51" y="350227"/>
            <a:ext cx="5872843" cy="62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92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D5725-DFB3-E102-B954-DF3E4138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48" y="430450"/>
            <a:ext cx="9701503" cy="59970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3A6A46-10E9-1137-E351-A3E0AB4E644A}"/>
              </a:ext>
            </a:extLst>
          </p:cNvPr>
          <p:cNvSpPr/>
          <p:nvPr/>
        </p:nvSpPr>
        <p:spPr>
          <a:xfrm>
            <a:off x="1326382" y="512466"/>
            <a:ext cx="522515" cy="35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6FDF4-3B6C-D45C-D678-DF94068B8C5F}"/>
              </a:ext>
            </a:extLst>
          </p:cNvPr>
          <p:cNvSpPr/>
          <p:nvPr/>
        </p:nvSpPr>
        <p:spPr>
          <a:xfrm>
            <a:off x="1245248" y="3629130"/>
            <a:ext cx="522515" cy="35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22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A7D51-53C6-70E1-73F8-9610A663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2" y="367264"/>
            <a:ext cx="11970035" cy="4164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21A8A-6312-F36C-9640-D0AF4B295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574" y="770006"/>
            <a:ext cx="3098800" cy="52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61BF94-0E28-D7CE-6B46-955405280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7" y="5086042"/>
            <a:ext cx="11696705" cy="10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09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5F583-A1AD-B050-EE8A-FAC8E31D1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5" y="650202"/>
            <a:ext cx="8630478" cy="5557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3E0FB-ECB2-8009-EAE3-3DB4AD107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613" y="650202"/>
            <a:ext cx="3822375" cy="3664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0873B-7CCB-7B05-2282-9BA80D678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259" y="5623597"/>
            <a:ext cx="4330700" cy="116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D22EF-D36B-D533-B877-95E17AD15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74" y="66002"/>
            <a:ext cx="3141461" cy="15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89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8EFBB8-D53B-732F-8206-044A3533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96" y="1459134"/>
            <a:ext cx="10693561" cy="3939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B00DE1-2C0B-AA31-0C9A-4198A073D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655" y="1813063"/>
            <a:ext cx="4834279" cy="4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32C4B-D320-6F2C-934E-E731E340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19" y="1391073"/>
            <a:ext cx="10756242" cy="33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77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5B04D-7D99-EE0E-7388-54CFE13EC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21" y="1192695"/>
            <a:ext cx="4723987" cy="4777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7D55F-DFBE-9C76-0379-42ACE1CB7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88886"/>
            <a:ext cx="5516217" cy="222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77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F453D0-BE05-8744-BEB7-5FA39BF1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22" y="251793"/>
            <a:ext cx="10046739" cy="36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FCA878-F52C-FA7D-07B1-3BF719775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61186"/>
            <a:ext cx="10655722" cy="1383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653F6-8593-63DF-EBD7-8539CB442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057" y="877955"/>
            <a:ext cx="4195420" cy="4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6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E8BB0A-3C89-CE6C-380C-CD20FB7C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41" y="1923132"/>
            <a:ext cx="10311522" cy="3382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D91A72-776C-EAD1-8436-EF7E32E0C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263" y="1364332"/>
            <a:ext cx="32639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05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FFEB3-AF07-FEF4-C17A-EF9775878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39" y="922267"/>
            <a:ext cx="7772400" cy="5013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FB512-45D2-88A1-6919-999C991F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44" y="2385390"/>
            <a:ext cx="3885578" cy="162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69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1F0D1-91EF-F28C-7552-5077F41BA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787" y="148630"/>
            <a:ext cx="9836426" cy="5351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437B5-DCCB-4164-EE55-755A8D5F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492" y="5698435"/>
            <a:ext cx="61087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29D7E4-685B-F8D4-BF8F-38D01AA16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842" y="803965"/>
            <a:ext cx="4279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80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3B0126-302D-A608-F13C-92F5934FF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51" y="1803071"/>
            <a:ext cx="11313897" cy="35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75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4B476-90E8-456D-419D-51A5CDFF4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732" y="357808"/>
            <a:ext cx="6222414" cy="61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41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688343-414E-E6F4-8FD3-693DD5E8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59" y="1222512"/>
            <a:ext cx="10879482" cy="3839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44F9E0-E2B4-A003-0A1E-0421A0DD4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544" y="1950830"/>
            <a:ext cx="39878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0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84265-F8B2-4D89-1487-1E7B6E53F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34" y="96828"/>
            <a:ext cx="11079732" cy="3332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A31692-065D-D101-028F-9FFF6F04B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39" y="3237444"/>
            <a:ext cx="6152322" cy="33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58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112FB5-08CA-60B6-7624-270E0FF97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7" y="438010"/>
            <a:ext cx="3073400" cy="97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FCE76-E130-B9FF-B79D-3D483089C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506" y="628295"/>
            <a:ext cx="7795777" cy="1575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2A6B9-5B29-1E8B-8276-8A4AAA224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15" y="2203524"/>
            <a:ext cx="9179229" cy="1739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8C992-A2F1-DFAF-E278-C2DFA3F8F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649" y="4097640"/>
            <a:ext cx="62103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7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96BA5-9496-6451-28BE-08DFAF2C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09" y="360346"/>
            <a:ext cx="6248400" cy="2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8E585C-D432-1BE9-549C-136E765B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523" y="2796721"/>
            <a:ext cx="6350000" cy="283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373E6-55AB-79DA-1D29-49E1CD37C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46" y="5457798"/>
            <a:ext cx="4956977" cy="103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9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DB1AC-4373-4709-E27F-A620AB79C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89" y="2038049"/>
            <a:ext cx="11482421" cy="3170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54AF3-F818-C540-EBFA-39A059DE1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810" y="1454055"/>
            <a:ext cx="7772400" cy="3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9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EE103-8340-43A3-8B6E-35AD9F12F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01" y="1165213"/>
            <a:ext cx="10987284" cy="1604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FE1C4-BE32-0865-84BD-96B6FD041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00" y="3055854"/>
            <a:ext cx="10993999" cy="17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4819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87792</TotalTime>
  <Words>90</Words>
  <Application>Microsoft Macintosh PowerPoint</Application>
  <PresentationFormat>Widescreen</PresentationFormat>
  <Paragraphs>6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816</cp:revision>
  <cp:lastPrinted>2026-05-11T04:53:02Z</cp:lastPrinted>
  <dcterms:created xsi:type="dcterms:W3CDTF">2022-09-11T17:16:20Z</dcterms:created>
  <dcterms:modified xsi:type="dcterms:W3CDTF">2026-05-18T04:04:18Z</dcterms:modified>
</cp:coreProperties>
</file>