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2147474406" r:id="rId2"/>
    <p:sldId id="2147481492" r:id="rId3"/>
    <p:sldId id="2147481493" r:id="rId4"/>
    <p:sldId id="2147481494" r:id="rId5"/>
    <p:sldId id="2147481495" r:id="rId6"/>
    <p:sldId id="2147481496" r:id="rId7"/>
    <p:sldId id="2147481497" r:id="rId8"/>
    <p:sldId id="2147481498" r:id="rId9"/>
    <p:sldId id="2147481500" r:id="rId10"/>
    <p:sldId id="2147481501" r:id="rId11"/>
    <p:sldId id="2147481502" r:id="rId12"/>
    <p:sldId id="2147481503" r:id="rId13"/>
    <p:sldId id="2147481504" r:id="rId14"/>
    <p:sldId id="2147481505" r:id="rId15"/>
    <p:sldId id="2147481506" r:id="rId16"/>
    <p:sldId id="2147481507" r:id="rId17"/>
    <p:sldId id="2147481508" r:id="rId18"/>
    <p:sldId id="2147481509" r:id="rId19"/>
    <p:sldId id="2147481510" r:id="rId20"/>
    <p:sldId id="2147481511" r:id="rId21"/>
    <p:sldId id="2147481512" r:id="rId22"/>
    <p:sldId id="2147481513" r:id="rId23"/>
    <p:sldId id="2147481514" r:id="rId24"/>
    <p:sldId id="2147481515" r:id="rId25"/>
    <p:sldId id="2147481525" r:id="rId26"/>
    <p:sldId id="2147481526" r:id="rId27"/>
    <p:sldId id="2147481516" r:id="rId28"/>
    <p:sldId id="2147481517" r:id="rId29"/>
    <p:sldId id="2147481518" r:id="rId30"/>
    <p:sldId id="2147481534" r:id="rId31"/>
    <p:sldId id="2147481535" r:id="rId32"/>
    <p:sldId id="2147481519" r:id="rId33"/>
    <p:sldId id="2147481520" r:id="rId34"/>
    <p:sldId id="2147481521" r:id="rId35"/>
    <p:sldId id="2147481529" r:id="rId36"/>
    <p:sldId id="2147481530" r:id="rId37"/>
    <p:sldId id="2147481531" r:id="rId38"/>
    <p:sldId id="2147481532" r:id="rId39"/>
    <p:sldId id="2147481533" r:id="rId40"/>
    <p:sldId id="2147481536" r:id="rId41"/>
    <p:sldId id="2147481537" r:id="rId42"/>
    <p:sldId id="2147481538" r:id="rId43"/>
    <p:sldId id="2147481539" r:id="rId44"/>
    <p:sldId id="2147481540" r:id="rId45"/>
    <p:sldId id="2147481547" r:id="rId46"/>
    <p:sldId id="2147481522" r:id="rId47"/>
    <p:sldId id="2147481523" r:id="rId48"/>
    <p:sldId id="2147481524" r:id="rId49"/>
    <p:sldId id="2147481546" r:id="rId50"/>
    <p:sldId id="2147481527" r:id="rId51"/>
    <p:sldId id="2147481528" r:id="rId52"/>
    <p:sldId id="2147481541" r:id="rId53"/>
    <p:sldId id="2147481542" r:id="rId54"/>
    <p:sldId id="2147481543" r:id="rId55"/>
    <p:sldId id="2147481544" r:id="rId56"/>
    <p:sldId id="2147481545" r:id="rId57"/>
    <p:sldId id="2147481490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hard Wynn" initials="RW" lastIdx="4" clrIdx="0">
    <p:extLst>
      <p:ext uri="{19B8F6BF-5375-455C-9EA6-DF929625EA0E}">
        <p15:presenceInfo xmlns:p15="http://schemas.microsoft.com/office/powerpoint/2012/main" userId="S::richard.wynn@utsouthwestern.edu::69e79ec6-7356-4ec8-9e86-c16efcee08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13"/>
    <p:restoredTop sz="95263"/>
  </p:normalViewPr>
  <p:slideViewPr>
    <p:cSldViewPr snapToGrid="0">
      <p:cViewPr varScale="1">
        <p:scale>
          <a:sx n="97" d="100"/>
          <a:sy n="97" d="100"/>
        </p:scale>
        <p:origin x="14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826A7-F94B-084F-A48D-54A632211272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069305-9CA1-6C45-A4BB-77FE49C23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8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EDA895-6728-6579-8092-0C13B5061B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10" descr="beig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972" y="3103968"/>
            <a:ext cx="3713821" cy="3621737"/>
          </a:xfrm>
          <a:prstGeom prst="rect">
            <a:avLst/>
          </a:prstGeom>
        </p:spPr>
      </p:pic>
      <p:pic>
        <p:nvPicPr>
          <p:cNvPr id="14" name="Picture 14" descr="whi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148" y="1714508"/>
            <a:ext cx="3713821" cy="3621737"/>
          </a:xfrm>
          <a:prstGeom prst="rect">
            <a:avLst/>
          </a:prstGeom>
        </p:spPr>
      </p:pic>
      <p:pic>
        <p:nvPicPr>
          <p:cNvPr id="16" name="Picture 16" descr="brown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7472" y="1714508"/>
            <a:ext cx="3713821" cy="3621737"/>
          </a:xfrm>
          <a:prstGeom prst="rect">
            <a:avLst/>
          </a:prstGeom>
        </p:spPr>
      </p:pic>
      <p:pic>
        <p:nvPicPr>
          <p:cNvPr id="6" name="Picture 10" descr="beige.png">
            <a:extLst>
              <a:ext uri="{FF2B5EF4-FFF2-40B4-BE49-F238E27FC236}">
                <a16:creationId xmlns:a16="http://schemas.microsoft.com/office/drawing/2014/main" id="{88E79282-4523-D267-6D9A-90ADC8346B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5979" y="2327975"/>
            <a:ext cx="2785366" cy="2716303"/>
          </a:xfrm>
          <a:prstGeom prst="rect">
            <a:avLst/>
          </a:prstGeom>
        </p:spPr>
      </p:pic>
      <p:pic>
        <p:nvPicPr>
          <p:cNvPr id="7" name="Picture 14" descr="white.png">
            <a:extLst>
              <a:ext uri="{FF2B5EF4-FFF2-40B4-BE49-F238E27FC236}">
                <a16:creationId xmlns:a16="http://schemas.microsoft.com/office/drawing/2014/main" id="{1ACE8BCB-CED8-A065-DD42-2A828BED90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611" y="1285880"/>
            <a:ext cx="2785366" cy="2716303"/>
          </a:xfrm>
          <a:prstGeom prst="rect">
            <a:avLst/>
          </a:prstGeom>
        </p:spPr>
      </p:pic>
      <p:pic>
        <p:nvPicPr>
          <p:cNvPr id="8" name="Picture 16" descr="brown.png">
            <a:extLst>
              <a:ext uri="{FF2B5EF4-FFF2-40B4-BE49-F238E27FC236}">
                <a16:creationId xmlns:a16="http://schemas.microsoft.com/office/drawing/2014/main" id="{8C3C2D65-3DC5-3827-2347-CB46A76A620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0604" y="1285880"/>
            <a:ext cx="2785366" cy="27163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800A0C-1536-5D08-9338-5D5180F8DE96}"/>
              </a:ext>
            </a:extLst>
          </p:cNvPr>
          <p:cNvSpPr txBox="1">
            <a:spLocks/>
          </p:cNvSpPr>
          <p:nvPr/>
        </p:nvSpPr>
        <p:spPr>
          <a:xfrm>
            <a:off x="1676716" y="1163544"/>
            <a:ext cx="9271753" cy="4784913"/>
          </a:xfrm>
          <a:prstGeom prst="rect">
            <a:avLst/>
          </a:prstGeom>
          <a:solidFill>
            <a:srgbClr val="FFC000">
              <a:alpha val="67843"/>
            </a:srgb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latin typeface="Arial" charset="0"/>
                <a:ea typeface="Arial" charset="0"/>
                <a:cs typeface="Arial" charset="0"/>
              </a:rPr>
              <a:t>Literature Overview</a:t>
            </a:r>
            <a:br>
              <a:rPr lang="en-US" sz="66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6600" b="1" dirty="0">
                <a:latin typeface="Arial" charset="0"/>
                <a:ea typeface="Arial" charset="0"/>
                <a:cs typeface="Arial" charset="0"/>
              </a:rPr>
              <a:t>Touchstone Diabetes Center</a:t>
            </a:r>
            <a:br>
              <a:rPr lang="en-US" sz="66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6600" b="1" dirty="0">
                <a:latin typeface="Arial" charset="0"/>
                <a:ea typeface="Arial" charset="0"/>
                <a:cs typeface="Arial" charset="0"/>
              </a:rPr>
              <a:t>UTSW Medical Center 10/12/2026</a:t>
            </a:r>
            <a:endParaRPr lang="en-US" sz="66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99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5867  0.027 0.10667  0.06 0.10667  C 0.099 0.10667  0.113 0.05333  0.119 0.02133  L 0.125 -0.02133  C 0.131 -0.05333  0.146 -0.10667  0.19 -0.10667  C 0.218 -0.10667  0.25 -0.05867  0.25 0  C 0.25 0.05867  0.218 0.10667  0.19 0.10667  C 0.146 0.10667  0.131 0.05333  0.125 0.02133  L 0.119 -0.02133  C 0.113 -0.05333  0.099 -0.10667  0.06 -0.10667  C 0.027 -0.10667  0 -0.05867  0 0  Z" pathEditMode="relative" ptsTypes="">
                                      <p:cBhvr>
                                        <p:cTn id="6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1 -0.38611 C 0.16745 -0.38611 0.225 -0.33958 0.225 -0.28333 C 0.225 -0.22361 0.16745 -0.17685 0.09701 -0.17685 C 0.02643 -0.17685 -0.03099 -0.13056 -0.03099 -0.07384 C -0.03099 -0.01759 0.02643 0.02917 0.09701 0.02917 C 0.16745 0.02917 0.225 0.07569 0.225 0.13194 C 0.225 0.18866 0.16745 0.23495 0.09701 0.23495 C 0.02643 0.23495 -0.03099 0.28171 -0.03099 0.34143 C -0.03099 0.39768 0.02643 0.44444 0.09701 0.44444 C 0.16745 0.44444 0.225 0.39768 0.225 0.34143 C 0.225 0.28171 0.16745 0.23495 0.09701 0.23495 C 0.02643 0.23495 -0.03099 0.18866 -0.03099 0.13194 C -0.03099 0.07569 0.02643 0.02917 0.09701 0.02917 C 0.16745 0.02917 0.225 -0.01759 0.225 -0.07384 C 0.225 -0.13056 0.16745 -0.17685 0.09701 -0.17685 C 0.02643 -0.17685 -0.03099 -0.22361 -0.03099 -0.28333 C -0.03099 -0.33958 0.02643 -0.38611 0.09701 -0.38611 Z " pathEditMode="relative" rAng="0" ptsTypes="fffffffffffffffff">
                                      <p:cBhvr>
                                        <p:cTn id="8" dur="4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792 -0.45208 C -0.04206 -0.45208 0.125 -0.25139 0.125 -0.00394 C 0.125 0.24352 -0.04206 0.44444 -0.24792 0.44444 C -0.45377 0.44444 -0.6207 0.24352 -0.6207 -0.00394 C -0.6207 -0.25139 -0.45377 -0.45208 -0.24792 -0.45208 Z " pathEditMode="relative" rAng="0" ptsTypes="fffff">
                                      <p:cBhvr>
                                        <p:cTn id="10" dur="2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81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5867  0.027 0.10667  0.06 0.10667  C 0.099 0.10667  0.113 0.05333  0.119 0.02133  L 0.125 -0.02133  C 0.131 -0.05333  0.146 -0.10667  0.19 -0.10667  C 0.218 -0.10667  0.25 -0.05867  0.25 0  C 0.25 0.05867  0.218 0.10667  0.19 0.10667  C 0.146 0.10667  0.131 0.05333  0.125 0.02133  L 0.119 -0.02133  C 0.113 -0.05333  0.099 -0.10667  0.06 -0.10667  C 0.027 -0.10667  0 -0.05867  0 0  Z" pathEditMode="relative" ptsTypes="">
                                      <p:cBhvr>
                                        <p:cTn id="12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1 -0.38611 C 0.16745 -0.38611 0.225 -0.33958 0.225 -0.28333 C 0.225 -0.22361 0.16745 -0.17685 0.09701 -0.17685 C 0.02643 -0.17685 -0.03099 -0.13056 -0.03099 -0.07384 C -0.03099 -0.01759 0.02643 0.02917 0.09701 0.02917 C 0.16745 0.02917 0.225 0.07569 0.225 0.13194 C 0.225 0.18866 0.16745 0.23495 0.09701 0.23495 C 0.02643 0.23495 -0.03099 0.28171 -0.03099 0.34143 C -0.03099 0.39768 0.02643 0.44444 0.09701 0.44444 C 0.16745 0.44444 0.225 0.39768 0.225 0.34143 C 0.225 0.28171 0.16745 0.23495 0.09701 0.23495 C 0.02643 0.23495 -0.03099 0.18866 -0.03099 0.13194 C -0.03099 0.07569 0.02643 0.02917 0.09701 0.02917 C 0.16745 0.02917 0.225 -0.01759 0.225 -0.07384 C 0.225 -0.13056 0.16745 -0.17685 0.09701 -0.17685 C 0.02643 -0.17685 -0.03099 -0.22361 -0.03099 -0.28333 C -0.03099 -0.33958 0.02643 -0.38611 0.09701 -0.38611 Z " pathEditMode="relative" rAng="0" ptsTypes="fffffffffffffffff">
                                      <p:cBhvr>
                                        <p:cTn id="14" dur="4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792 -0.45208 C -0.04206 -0.45208 0.125 -0.25139 0.125 -0.00394 C 0.125 0.24352 -0.04206 0.44444 -0.24792 0.44444 C -0.45377 0.44444 -0.6207 0.24352 -0.6207 -0.00394 C -0.6207 -0.25139 -0.45377 -0.45208 -0.24792 -0.45208 Z " pathEditMode="relative" rAng="0" ptsTypes="fffff">
                                      <p:cBhvr>
                                        <p:cTn id="16" dur="2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404751-4B76-8E14-1211-2F4021AB1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5562" y="197427"/>
            <a:ext cx="2782455" cy="3543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C2ACE1-1850-013E-B443-9CBD26285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79" y="944897"/>
            <a:ext cx="11556442" cy="36790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79780D-1C63-6002-1B8E-3E9730998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78" y="5017056"/>
            <a:ext cx="11669921" cy="10096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5A69BB-41B7-83AC-75AE-BA59E2AC3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777" y="197426"/>
            <a:ext cx="4478033" cy="87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45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974BC0-34E8-579B-BC7E-74B4D1F52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55" y="258618"/>
            <a:ext cx="5203065" cy="36483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294FA4-CE96-BE2D-8717-CFCF18B9B678}"/>
              </a:ext>
            </a:extLst>
          </p:cNvPr>
          <p:cNvSpPr/>
          <p:nvPr/>
        </p:nvSpPr>
        <p:spPr>
          <a:xfrm>
            <a:off x="4083627" y="1111827"/>
            <a:ext cx="1336493" cy="2795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AEFB74-FD8B-4FD0-BB0A-2FAD666A6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55" y="4127500"/>
            <a:ext cx="6299200" cy="1117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5B84FC-7BFE-4AA5-19A4-45FC3CBC1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055" y="5299362"/>
            <a:ext cx="6261100" cy="1371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B1B658-EF94-ECAF-A867-403D7BDB36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1705" y="258617"/>
            <a:ext cx="5446568" cy="14682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0DDE04-7CDE-0659-495D-11A113091B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1705" y="1864212"/>
            <a:ext cx="6146800" cy="1117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0F1661-0C91-D973-A51C-8704FA852A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1946" y="3002594"/>
            <a:ext cx="63246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11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0904A1-5395-0A2B-48A4-A892AB7D0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762" y="476584"/>
            <a:ext cx="11674367" cy="562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1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8B9D98-8538-CE26-CDA5-EE77D540C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336" y="169422"/>
            <a:ext cx="9514609" cy="630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29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876DB5-86C6-4CA4-A89D-97D02850A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24" y="563737"/>
            <a:ext cx="11564071" cy="571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56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0C0E89-5AC4-0AEA-C83B-7C6BA69B8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123" y="0"/>
            <a:ext cx="536975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E35CBE-6260-8BE9-E966-9A024FE40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46" y="266700"/>
            <a:ext cx="25146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93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C4A340-FF58-E58B-2E62-A1925FFAB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19" y="1469333"/>
            <a:ext cx="6832600" cy="5207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DCE0F3-539B-DFDA-9FA6-1D81EDAE0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827" y="239064"/>
            <a:ext cx="5365173" cy="246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23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1C2EBA-B56F-304A-ADC5-75957A0C2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27" y="1430666"/>
            <a:ext cx="8091054" cy="51529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11E07D-5154-0427-8F65-E0920E864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73" y="156066"/>
            <a:ext cx="11256818" cy="129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80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90DF8C-97E8-5EF1-23F6-F3373F58C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763" y="62345"/>
            <a:ext cx="7772400" cy="21498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6ABCFA-D706-4C2F-FF98-F232DDC8F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3" y="2839352"/>
            <a:ext cx="10779192" cy="8697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6C7C5F-E6C7-206D-D625-C97C33E9A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453" y="3709142"/>
            <a:ext cx="10779193" cy="259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59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21887F-6170-2BEE-F402-0B9F08AD4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76" y="355553"/>
            <a:ext cx="11238448" cy="614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604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569E81-0B32-6422-6014-771E1A88C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64" y="562294"/>
            <a:ext cx="11009272" cy="573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336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90632A-6B6D-731A-12DE-C94986136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11" y="430348"/>
            <a:ext cx="10591653" cy="579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374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703BE0-5EFD-8ACF-DA4D-76B2CAAEA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396" y="172258"/>
            <a:ext cx="9673632" cy="632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491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8E4794-CAEC-F91A-31B7-17490963B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38" y="452098"/>
            <a:ext cx="10168525" cy="59538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18A844-45A7-2A1E-453B-3A3EBCF8F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695" y="1396422"/>
            <a:ext cx="9903111" cy="100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94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421B25-1E28-8BB1-671D-DAE1D37B4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45" y="0"/>
            <a:ext cx="5899727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9B0352-C420-B6E9-A3CD-338719CE8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572" y="1648113"/>
            <a:ext cx="5680363" cy="194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96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53CFE8-7951-7628-0682-C81F62480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869" y="1020030"/>
            <a:ext cx="11145694" cy="48179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290BF6-94DF-35B2-48E0-1004A570C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256" y="1833417"/>
            <a:ext cx="8803370" cy="98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893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7015A8-27D5-7387-DEC3-E95ADB38F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0" y="248718"/>
            <a:ext cx="7543799" cy="44388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32CE1D-D9E6-E6E9-82FD-9158F81FA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100" y="4687533"/>
            <a:ext cx="7543799" cy="142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17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0884ED-5CA3-5B94-E034-5197A2730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043" y="1020874"/>
            <a:ext cx="10275812" cy="397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44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6402F9-A6B1-1785-B8FB-098D58A92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581" y="863600"/>
            <a:ext cx="53340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87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36D25E-A0E8-416C-06D3-4D1947C81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79" y="1569289"/>
            <a:ext cx="12101521" cy="371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19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EE255C-1BFB-4F6C-CDDD-DE0152F2E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16" y="380484"/>
            <a:ext cx="11636997" cy="597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59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F1FDE2-AC60-1D4E-BD16-FC7B72F5C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46" y="1014189"/>
            <a:ext cx="11696678" cy="433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164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20BE94-176A-C5F7-17C8-03C68E168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53" y="649356"/>
            <a:ext cx="5586991" cy="55592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578093-1534-88A3-E76A-292DD6657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944" y="1523999"/>
            <a:ext cx="6180056" cy="30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0118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C58AF5-CD54-0624-CC75-4FE6A39FE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47" y="1166704"/>
            <a:ext cx="11369106" cy="42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286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DCBB07-D931-2B80-0906-25646506F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92" y="389726"/>
            <a:ext cx="9311615" cy="588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54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6DD5EF-3A14-611D-603C-FC5CFAFE2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00" y="1190204"/>
            <a:ext cx="10907800" cy="41636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B8B65F-AE51-2B50-2E47-A6165E14A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708" y="703739"/>
            <a:ext cx="6960192" cy="48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99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25C0E0-AC56-77E5-C333-9ABEEB7F1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30" y="1562216"/>
            <a:ext cx="10868139" cy="336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54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BC6359-E1BA-7B56-E77D-5D356CCE7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496" y="0"/>
            <a:ext cx="6869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506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5C0F3A-6E7E-FA20-0EBF-B1BF40A1C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36" y="935341"/>
            <a:ext cx="11998927" cy="46305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C79DF3-3A37-F18F-725A-7C062B86B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167" y="468222"/>
            <a:ext cx="5213048" cy="46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73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BB54F4-310E-1CAA-1533-77A661EB0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516153"/>
            <a:ext cx="11616818" cy="12993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6A2005-1A3B-5147-D9A3-BA8483DC8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069" y="1955800"/>
            <a:ext cx="7827617" cy="471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537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A89952-631E-708D-3288-87B58735E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63" y="689113"/>
            <a:ext cx="11666839" cy="54466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EED99F-11DA-4384-8F1F-3B65E2BFC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304" y="173981"/>
            <a:ext cx="5746598" cy="54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219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C64173-98D8-BA7A-6632-9540C18C7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21" y="414126"/>
            <a:ext cx="11213760" cy="15869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6AEF20-8EBE-BA13-091A-9372146E0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21" y="2222500"/>
            <a:ext cx="4343400" cy="1206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98415C-7CE6-65FC-77AE-B7D539653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21" y="3527839"/>
            <a:ext cx="4292600" cy="88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500335-DDC8-9704-69AA-D8A4710F9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825750"/>
            <a:ext cx="43688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677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7E3C6A-4CA7-C6F0-3F38-E0F07C0DF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569137"/>
            <a:ext cx="9054548" cy="57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6762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694896-F3CB-CA10-7D50-0DAA4E28C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8628"/>
            <a:ext cx="7772400" cy="24395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4DEFC2-77D5-4147-3932-373125278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93" y="2797716"/>
            <a:ext cx="11094689" cy="365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8661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8F732C-D544-2CB5-44E9-F2CF034E8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548" y="24353"/>
            <a:ext cx="9147728" cy="34571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1F0016-4ED7-27A0-EC23-C725CDFB6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548" y="3429000"/>
            <a:ext cx="9147728" cy="345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4462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389407-7C17-407C-44BD-676AE594E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31110"/>
            <a:ext cx="7772400" cy="33957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50F07A-0586-D40C-1303-DEC77DDE7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319" y="866912"/>
            <a:ext cx="4016201" cy="52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391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7B12D7-4C0E-F3E1-FA09-6300989E8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90" y="856889"/>
            <a:ext cx="10762201" cy="492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269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8896C4-3F8D-ADB6-EBAA-EE63B4AB5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43" y="466561"/>
            <a:ext cx="4984198" cy="592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091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1F894C-0029-9F01-960F-7B03362F6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519" y="0"/>
            <a:ext cx="10331681" cy="31279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388FB8-2713-752D-1588-A112F7B12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566" y="358233"/>
            <a:ext cx="3905139" cy="4925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3F00AC-0B2E-C7D9-443A-410EAB62C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499" y="3608698"/>
            <a:ext cx="10173701" cy="238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74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2DC8B1-CD03-08E3-9978-5DC8A8D27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22" y="993913"/>
            <a:ext cx="4919798" cy="4870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0F79A9-8ADE-8364-924F-D5FAD01E8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577" y="0"/>
            <a:ext cx="5929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941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42C3C9-F696-D657-70E8-7D41437E5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566" y="1316289"/>
            <a:ext cx="9944867" cy="42254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AC95A3-BE0E-B833-CE9C-CC6C22DF3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244" y="1694898"/>
            <a:ext cx="41656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227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45750D-DD54-1DFC-FB32-F9154A38A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10" y="1552772"/>
            <a:ext cx="11663011" cy="324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4705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5C4516-7311-CE2F-83E6-C1EBD2FC2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349" y="2382347"/>
            <a:ext cx="4769363" cy="20933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40F4B1-C2FE-9313-8121-FD6CCEA3A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88" y="516834"/>
            <a:ext cx="5852512" cy="582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07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5798B-FFBA-16FF-DFE0-0292E35D5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F40E-5D82-E744-C616-A4E042AC89B5}"/>
              </a:ext>
            </a:extLst>
          </p:cNvPr>
          <p:cNvSpPr txBox="1">
            <a:spLocks/>
          </p:cNvSpPr>
          <p:nvPr/>
        </p:nvSpPr>
        <p:spPr>
          <a:xfrm>
            <a:off x="706072" y="1462751"/>
            <a:ext cx="10515600" cy="583787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500" b="1" u="sng" dirty="0">
              <a:solidFill>
                <a:srgbClr val="FFC000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4500" b="1" u="sng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</a:rPr>
              <a:t>Methods</a:t>
            </a:r>
          </a:p>
          <a:p>
            <a:pPr algn="ctr"/>
            <a:endParaRPr lang="en-US" sz="4500" b="1" u="sng" dirty="0">
              <a:solidFill>
                <a:srgbClr val="FFC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644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B75A1F-C423-EBDD-4F0A-48F52B64C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46" y="1431235"/>
            <a:ext cx="11489507" cy="370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5132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03F9F1-C868-7D11-4104-F76F6CFFD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73" y="1076593"/>
            <a:ext cx="11961654" cy="430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2737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2F4615-1E21-3699-F4C2-CCFB31EFD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57" y="1284182"/>
            <a:ext cx="10940769" cy="372514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75A095B-40F8-011E-E894-916B39018C7E}"/>
              </a:ext>
            </a:extLst>
          </p:cNvPr>
          <p:cNvSpPr/>
          <p:nvPr/>
        </p:nvSpPr>
        <p:spPr>
          <a:xfrm>
            <a:off x="755374" y="1298713"/>
            <a:ext cx="238539" cy="384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F5BA0E-46AE-B46A-FBE5-5B7286FD2B41}"/>
              </a:ext>
            </a:extLst>
          </p:cNvPr>
          <p:cNvSpPr/>
          <p:nvPr/>
        </p:nvSpPr>
        <p:spPr>
          <a:xfrm>
            <a:off x="4578627" y="1298713"/>
            <a:ext cx="238539" cy="384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293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ED28B-8E71-951A-0E82-582BD2F79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F7DC1-2151-ABE9-625C-3B696A697FEE}"/>
              </a:ext>
            </a:extLst>
          </p:cNvPr>
          <p:cNvSpPr txBox="1">
            <a:spLocks/>
          </p:cNvSpPr>
          <p:nvPr/>
        </p:nvSpPr>
        <p:spPr>
          <a:xfrm>
            <a:off x="706072" y="1462751"/>
            <a:ext cx="10515600" cy="583787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500" b="1" u="sng" dirty="0">
              <a:solidFill>
                <a:srgbClr val="FFC000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4500" b="1" u="sng" dirty="0">
                <a:solidFill>
                  <a:srgbClr val="FFC000"/>
                </a:solidFill>
                <a:latin typeface="Arial" charset="0"/>
                <a:ea typeface="Arial" charset="0"/>
                <a:cs typeface="Arial" charset="0"/>
              </a:rPr>
              <a:t>Biomarkers</a:t>
            </a:r>
          </a:p>
          <a:p>
            <a:pPr algn="ctr"/>
            <a:endParaRPr lang="en-US" sz="4500" b="1" u="sng" dirty="0">
              <a:solidFill>
                <a:srgbClr val="FFC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4401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0146AE-B190-B82A-20C9-80422E0D5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389" y="1037239"/>
            <a:ext cx="10699820" cy="454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4265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AF5690-7DD6-F0E8-8433-901E9C1CB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198" y="561612"/>
            <a:ext cx="10223724" cy="573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6590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863EBF-A10B-B825-7298-DC3672ADD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601" y="871373"/>
            <a:ext cx="10077321" cy="47077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1294D8-46FD-52E1-1B5D-2A188CEDE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076" y="554936"/>
            <a:ext cx="5143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191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2D4244-3E88-CAE0-B074-9BDD7F3F8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82" y="523216"/>
            <a:ext cx="9479235" cy="581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383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2C459F-89A8-5021-4F07-395D4A811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29" y="1522437"/>
            <a:ext cx="10702150" cy="45205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64F3DB-1F68-7434-17C2-92E2EA67C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328" y="440340"/>
            <a:ext cx="10658985" cy="51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4043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883090-B4DC-C262-B94A-FCE245270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49" y="460037"/>
            <a:ext cx="10603902" cy="26409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37AD92-4FD3-9E17-925E-F65992D48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049" y="3428999"/>
            <a:ext cx="10582052" cy="211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505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EB63A1-F3E7-118D-B60F-F58E6C4C1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20" y="1207105"/>
            <a:ext cx="11186632" cy="410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9140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5A44D1-239F-0BC3-E941-2DDBA29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656" y="1"/>
            <a:ext cx="6160345" cy="68092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1DB934-F053-73DF-9896-4EE522708D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5000"/>
          </a:blip>
          <a:stretch>
            <a:fillRect/>
          </a:stretch>
        </p:blipFill>
        <p:spPr>
          <a:xfrm>
            <a:off x="-1" y="-43982"/>
            <a:ext cx="6031657" cy="6853277"/>
          </a:xfrm>
          <a:prstGeom prst="rect">
            <a:avLst/>
          </a:prstGeom>
        </p:spPr>
      </p:pic>
      <p:pic>
        <p:nvPicPr>
          <p:cNvPr id="10" name="Picture 10" descr="beig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972" y="3103968"/>
            <a:ext cx="3713821" cy="3621737"/>
          </a:xfrm>
          <a:prstGeom prst="rect">
            <a:avLst/>
          </a:prstGeom>
        </p:spPr>
      </p:pic>
      <p:pic>
        <p:nvPicPr>
          <p:cNvPr id="14" name="Picture 14" descr="white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151" y="1714508"/>
            <a:ext cx="3713821" cy="3621737"/>
          </a:xfrm>
          <a:prstGeom prst="rect">
            <a:avLst/>
          </a:prstGeom>
        </p:spPr>
      </p:pic>
      <p:pic>
        <p:nvPicPr>
          <p:cNvPr id="16" name="Picture 16" descr="brown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7472" y="1714508"/>
            <a:ext cx="3713821" cy="362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39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5867  0.027 0.10667  0.06 0.10667  C 0.099 0.10667  0.113 0.05333  0.119 0.02133  L 0.125 -0.02133  C 0.131 -0.05333  0.146 -0.10667  0.19 -0.10667  C 0.218 -0.10667  0.25 -0.05867  0.25 0  C 0.25 0.05867  0.218 0.10667  0.19 0.10667  C 0.146 0.10667  0.131 0.05333  0.125 0.02133  L 0.119 -0.02133  C 0.113 -0.05333  0.099 -0.10667  0.06 -0.10667  C 0.027 -0.10667  0 -0.05867  0 0  Z" pathEditMode="relative" ptsTypes="">
                                      <p:cBhvr>
                                        <p:cTn id="6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1 -0.38611 C 0.16745 -0.38611 0.225 -0.33958 0.225 -0.28333 C 0.225 -0.22361 0.16745 -0.17685 0.09701 -0.17685 C 0.02643 -0.17685 -0.03099 -0.13056 -0.03099 -0.07384 C -0.03099 -0.01759 0.02643 0.02917 0.09701 0.02917 C 0.16745 0.02917 0.225 0.07569 0.225 0.13194 C 0.225 0.18866 0.16745 0.23495 0.09701 0.23495 C 0.02643 0.23495 -0.03099 0.28171 -0.03099 0.34143 C -0.03099 0.39768 0.02643 0.44444 0.09701 0.44444 C 0.16745 0.44444 0.225 0.39768 0.225 0.34143 C 0.225 0.28171 0.16745 0.23495 0.09701 0.23495 C 0.02643 0.23495 -0.03099 0.18866 -0.03099 0.13194 C -0.03099 0.07569 0.02643 0.02917 0.09701 0.02917 C 0.16745 0.02917 0.225 -0.01759 0.225 -0.07384 C 0.225 -0.13056 0.16745 -0.17685 0.09701 -0.17685 C 0.02643 -0.17685 -0.03099 -0.22361 -0.03099 -0.28333 C -0.03099 -0.33958 0.02643 -0.38611 0.09701 -0.38611 Z " pathEditMode="relative" rAng="0" ptsTypes="fffffffffffffffff">
                                      <p:cBhvr>
                                        <p:cTn id="8" dur="4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792 -0.45208 C -0.04206 -0.45208 0.125 -0.25139 0.125 -0.00394 C 0.125 0.24352 -0.04206 0.44444 -0.24792 0.44444 C -0.45377 0.44444 -0.6207 0.24352 -0.6207 -0.00394 C -0.6207 -0.25139 -0.45377 -0.45208 -0.24792 -0.45208 Z " pathEditMode="relative" rAng="0" ptsTypes="fffff">
                                      <p:cBhvr>
                                        <p:cTn id="10" dur="2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92788</TotalTime>
  <Words>13</Words>
  <Application>Microsoft Macintosh PowerPoint</Application>
  <PresentationFormat>Widescreen</PresentationFormat>
  <Paragraphs>5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Arial</vt:lpstr>
      <vt:lpstr>Calibri</vt:lpstr>
      <vt:lpstr>Calibri Light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Philipp Scherer</dc:creator>
  <cp:lastModifiedBy>Philipp Scherer</cp:lastModifiedBy>
  <cp:revision>884</cp:revision>
  <cp:lastPrinted>2026-10-12T04:55:26Z</cp:lastPrinted>
  <dcterms:created xsi:type="dcterms:W3CDTF">2022-09-11T17:16:20Z</dcterms:created>
  <dcterms:modified xsi:type="dcterms:W3CDTF">2026-10-12T05:02:30Z</dcterms:modified>
</cp:coreProperties>
</file>