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147474406" r:id="rId2"/>
    <p:sldId id="2147481439" r:id="rId3"/>
    <p:sldId id="2147481440" r:id="rId4"/>
    <p:sldId id="2147481441" r:id="rId5"/>
    <p:sldId id="2147481442" r:id="rId6"/>
    <p:sldId id="2147481443" r:id="rId7"/>
    <p:sldId id="2147481444" r:id="rId8"/>
    <p:sldId id="2147481445" r:id="rId9"/>
    <p:sldId id="2147481472" r:id="rId10"/>
    <p:sldId id="2147481473" r:id="rId11"/>
    <p:sldId id="2147481474" r:id="rId12"/>
    <p:sldId id="2147481475" r:id="rId13"/>
    <p:sldId id="2147481476" r:id="rId14"/>
    <p:sldId id="2147481477" r:id="rId15"/>
    <p:sldId id="2147481478" r:id="rId16"/>
    <p:sldId id="2147481479" r:id="rId17"/>
    <p:sldId id="2147481480" r:id="rId18"/>
    <p:sldId id="2147481446" r:id="rId19"/>
    <p:sldId id="2147481447" r:id="rId20"/>
    <p:sldId id="2147481448" r:id="rId21"/>
    <p:sldId id="2147481449" r:id="rId22"/>
    <p:sldId id="2147481450" r:id="rId23"/>
    <p:sldId id="2147481451" r:id="rId24"/>
    <p:sldId id="2147481452" r:id="rId25"/>
    <p:sldId id="2147481453" r:id="rId26"/>
    <p:sldId id="2147481454" r:id="rId27"/>
    <p:sldId id="2147481455" r:id="rId28"/>
    <p:sldId id="2147481456" r:id="rId29"/>
    <p:sldId id="2147481457" r:id="rId30"/>
    <p:sldId id="2147481458" r:id="rId31"/>
    <p:sldId id="2147481459" r:id="rId32"/>
    <p:sldId id="2147481460" r:id="rId33"/>
    <p:sldId id="2147481461" r:id="rId34"/>
    <p:sldId id="2147481462" r:id="rId35"/>
    <p:sldId id="2147481463" r:id="rId36"/>
    <p:sldId id="2147481464" r:id="rId37"/>
    <p:sldId id="2147481465" r:id="rId38"/>
    <p:sldId id="2147481466" r:id="rId39"/>
    <p:sldId id="2147481467" r:id="rId40"/>
    <p:sldId id="2147481468" r:id="rId41"/>
    <p:sldId id="2147481469" r:id="rId42"/>
    <p:sldId id="2147481481" r:id="rId43"/>
    <p:sldId id="2147481482" r:id="rId44"/>
    <p:sldId id="2147481483" r:id="rId45"/>
    <p:sldId id="2147481484" r:id="rId46"/>
    <p:sldId id="2147481485" r:id="rId47"/>
    <p:sldId id="2147481486" r:id="rId48"/>
    <p:sldId id="2147481489" r:id="rId49"/>
    <p:sldId id="2147481437" r:id="rId50"/>
    <p:sldId id="2147481438" r:id="rId51"/>
    <p:sldId id="2147481470" r:id="rId52"/>
    <p:sldId id="2147481471" r:id="rId53"/>
    <p:sldId id="2147481490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Wynn" initials="RW" lastIdx="4" clrIdx="0">
    <p:extLst>
      <p:ext uri="{19B8F6BF-5375-455C-9EA6-DF929625EA0E}">
        <p15:presenceInfo xmlns:p15="http://schemas.microsoft.com/office/powerpoint/2012/main" userId="S::richard.wynn@utsouthwestern.edu::69e79ec6-7356-4ec8-9e86-c16efcee08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423"/>
    <p:restoredTop sz="95263"/>
  </p:normalViewPr>
  <p:slideViewPr>
    <p:cSldViewPr snapToGrid="0">
      <p:cViewPr varScale="1">
        <p:scale>
          <a:sx n="87" d="100"/>
          <a:sy n="87" d="100"/>
        </p:scale>
        <p:origin x="1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826A7-F94B-084F-A48D-54A632211272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69305-9CA1-6C45-A4BB-77FE49C23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EDA895-6728-6579-8092-0C13B506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8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48" y="1714508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72" y="1714508"/>
            <a:ext cx="3713821" cy="3621737"/>
          </a:xfrm>
          <a:prstGeom prst="rect">
            <a:avLst/>
          </a:prstGeom>
        </p:spPr>
      </p:pic>
      <p:pic>
        <p:nvPicPr>
          <p:cNvPr id="6" name="Picture 10" descr="beige.png">
            <a:extLst>
              <a:ext uri="{FF2B5EF4-FFF2-40B4-BE49-F238E27FC236}">
                <a16:creationId xmlns:a16="http://schemas.microsoft.com/office/drawing/2014/main" id="{88E79282-4523-D267-6D9A-90ADC8346B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5979" y="2327975"/>
            <a:ext cx="2785366" cy="2716303"/>
          </a:xfrm>
          <a:prstGeom prst="rect">
            <a:avLst/>
          </a:prstGeom>
        </p:spPr>
      </p:pic>
      <p:pic>
        <p:nvPicPr>
          <p:cNvPr id="7" name="Picture 14" descr="white.png">
            <a:extLst>
              <a:ext uri="{FF2B5EF4-FFF2-40B4-BE49-F238E27FC236}">
                <a16:creationId xmlns:a16="http://schemas.microsoft.com/office/drawing/2014/main" id="{1ACE8BCB-CED8-A065-DD42-2A828BED90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11" y="1285880"/>
            <a:ext cx="2785366" cy="2716303"/>
          </a:xfrm>
          <a:prstGeom prst="rect">
            <a:avLst/>
          </a:prstGeom>
        </p:spPr>
      </p:pic>
      <p:pic>
        <p:nvPicPr>
          <p:cNvPr id="8" name="Picture 16" descr="brown.png">
            <a:extLst>
              <a:ext uri="{FF2B5EF4-FFF2-40B4-BE49-F238E27FC236}">
                <a16:creationId xmlns:a16="http://schemas.microsoft.com/office/drawing/2014/main" id="{8C3C2D65-3DC5-3827-2347-CB46A76A62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604" y="1285880"/>
            <a:ext cx="2785366" cy="27163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800A0C-1536-5D08-9338-5D5180F8DE96}"/>
              </a:ext>
            </a:extLst>
          </p:cNvPr>
          <p:cNvSpPr txBox="1">
            <a:spLocks/>
          </p:cNvSpPr>
          <p:nvPr/>
        </p:nvSpPr>
        <p:spPr>
          <a:xfrm>
            <a:off x="1676716" y="1163544"/>
            <a:ext cx="9271753" cy="4784913"/>
          </a:xfrm>
          <a:prstGeom prst="rect">
            <a:avLst/>
          </a:prstGeom>
          <a:solidFill>
            <a:srgbClr val="FFC000">
              <a:alpha val="67843"/>
            </a:srgb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Literature Overview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Touchstone Diabetes Center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UTSW Medical Center 10/5/2026</a:t>
            </a:r>
            <a:endParaRPr lang="en-US" sz="66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12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14" dur="4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6" dur="2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43B2C3-8E9E-9863-E9D9-357FFAC6A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77" y="1232896"/>
            <a:ext cx="11174865" cy="477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9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2F6A8F-2336-6EAF-8BA8-1562E473F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52" y="1877467"/>
            <a:ext cx="11301696" cy="331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4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88FF26-004F-B76B-6B1C-C7FC8B27F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63" y="702363"/>
            <a:ext cx="5642416" cy="56785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2F7AF3-BB71-897E-3CA3-E6F4F5ACF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04" y="2277348"/>
            <a:ext cx="5076896" cy="252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0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55B000-7E94-D450-079D-4F5D62C3D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55" y="1557958"/>
            <a:ext cx="11653890" cy="410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224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BFF53-CAE9-9991-4394-EB9FCA644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338" y="289408"/>
            <a:ext cx="5488773" cy="627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15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0F958B-5EB0-7284-BFA5-A30DADB90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221" y="219143"/>
            <a:ext cx="6343557" cy="641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12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0AB17-17D5-692D-3A4C-7AEA225EF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666" y="580213"/>
            <a:ext cx="8949907" cy="569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515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D6BC79-17AC-410A-0AF4-89ADF65D1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49913"/>
            <a:ext cx="7772400" cy="4758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014D22-7F59-6710-E3DB-BB9D24E07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0" y="325783"/>
            <a:ext cx="4521200" cy="111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524C7F-A118-9603-7C53-8B9195605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8382" y="1049913"/>
            <a:ext cx="1247913" cy="57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801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32B3DC-9522-95C9-004B-2E16CD3F3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526" y="363718"/>
            <a:ext cx="5396948" cy="5577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7BA7BE-F915-AB31-24BC-4E93E5CCF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063786"/>
            <a:ext cx="7772400" cy="13378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435132-F0AD-CAB6-1414-F12D7FBDE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685893"/>
            <a:ext cx="7772400" cy="14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31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5C21E0-1D8F-290A-9DDE-C9E3A44AB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219" y="559380"/>
            <a:ext cx="10537562" cy="32174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ACBAE0-4799-9A63-07F0-7F57DBB38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381" y="155260"/>
            <a:ext cx="7772400" cy="404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BE3B63-FBDC-5E8D-BDAE-6D95E231A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218" y="3994525"/>
            <a:ext cx="10514331" cy="126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91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CED4B0-B19C-05C4-4CCF-DF20F6C04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49" y="395227"/>
            <a:ext cx="10453256" cy="570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6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5D04A2-BDB0-8F98-C1EC-3A7A80448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00" y="836503"/>
            <a:ext cx="11346497" cy="518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3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737BA9-5A3A-6B53-56D2-B4BC9A191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609" y="184151"/>
            <a:ext cx="10616186" cy="4374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06FE62-6B54-A53E-B0A3-9E53CAC20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395" y="5413218"/>
            <a:ext cx="7772400" cy="5943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862AF0-0449-4DE5-2051-DB95EF147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509" y="4166156"/>
            <a:ext cx="2157343" cy="249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8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58283C-DCC8-7D4C-9867-E3B21167E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55148"/>
            <a:ext cx="7772400" cy="614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14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365BF0-C67E-6F1E-C176-E16ED87C2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936" y="434256"/>
            <a:ext cx="10021403" cy="533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5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32B237-31F7-F8DB-7850-1DB61A6D5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8339"/>
            <a:ext cx="7772400" cy="666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64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99C6A8-0C87-1EDB-7961-4588AEB51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715" y="726720"/>
            <a:ext cx="9514590" cy="54045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C99469-420B-09A9-6ABB-CF3539431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4599"/>
            <a:ext cx="3685761" cy="82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99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A69663-5A24-A864-5BE5-F0DDB61EB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11" y="1235840"/>
            <a:ext cx="11721378" cy="43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31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81CA8A-60FD-5752-C114-8AE959E08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23" y="700518"/>
            <a:ext cx="11317419" cy="536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16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10FA19-1C8F-B0B0-34AE-E18EE8958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22" y="438549"/>
            <a:ext cx="9783417" cy="598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12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CC47CF-D269-D6E3-1D9F-7D131350E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73" y="1127616"/>
            <a:ext cx="10457454" cy="46027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6D4551-DDF5-599E-7D76-7B736A41E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712" y="1472648"/>
            <a:ext cx="4024520" cy="8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94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82ED3E-9735-9C98-8A01-8203EA8C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90" y="1354139"/>
            <a:ext cx="11827819" cy="414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89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84650E-CC0D-77B7-275C-6056BDDE1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32" y="1161558"/>
            <a:ext cx="10393616" cy="45348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64F104-8D3C-1025-2031-C17DD1B49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965" y="1529798"/>
            <a:ext cx="4138267" cy="98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66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7AB443-AC9A-ABCB-ED04-5C6919979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84" y="1290132"/>
            <a:ext cx="10582032" cy="427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66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CD53A0-1B11-8769-583D-69399FA45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86" y="768543"/>
            <a:ext cx="12004227" cy="31010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F49C96-6D89-E2A1-C9EB-8EF32AE25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305" y="945573"/>
            <a:ext cx="7102042" cy="6253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D5AB59-332A-3E6A-16D1-616B72758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983" y="4046665"/>
            <a:ext cx="11831516" cy="218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48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BC2BAE-71B0-2D76-4956-CAB5DAA07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613" y="526378"/>
            <a:ext cx="8908774" cy="556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41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64A72A-46DE-7267-C81F-2676422A4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156" y="-79513"/>
            <a:ext cx="388834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33B077-9AEB-BF1B-9452-C12C5B645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712" y="1741599"/>
            <a:ext cx="5965035" cy="337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58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C8D97E-E7F0-1B6A-AEFD-D6117C103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226" y="5293967"/>
            <a:ext cx="3853564" cy="5262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9CB892-638C-7B61-922D-3BD74FC96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09" y="1423562"/>
            <a:ext cx="10463581" cy="4010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4F1FE1-B8D9-A8DA-3B8F-B6AA31D16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390" y="977317"/>
            <a:ext cx="7772400" cy="58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81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20C96A-18A6-C5D4-FBAE-B62FEFA52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05" y="1535649"/>
            <a:ext cx="10819189" cy="350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53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FAE6E-557C-CC81-43C9-03F46BDA8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58" y="616226"/>
            <a:ext cx="5593842" cy="5625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0791FC-C7A4-CD1B-6918-339189F0E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715" y="1951635"/>
            <a:ext cx="5656302" cy="312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044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FBFF16-FACA-EF6F-26AC-A588DF87D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863" y="828735"/>
            <a:ext cx="9624006" cy="3584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5838BA-B2D5-414A-181C-01381C7B4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469" y="4581931"/>
            <a:ext cx="7772400" cy="100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502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469CCB-1584-E959-465D-012432B11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24" y="593645"/>
            <a:ext cx="9496552" cy="52770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FF3A02-6A66-AF98-6695-8455B8978181}"/>
              </a:ext>
            </a:extLst>
          </p:cNvPr>
          <p:cNvSpPr txBox="1"/>
          <p:nvPr/>
        </p:nvSpPr>
        <p:spPr>
          <a:xfrm>
            <a:off x="0" y="6079689"/>
            <a:ext cx="12290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FFAs from adipocytes – stimulation of protein secretion in tumor cells – release of nuclear factors – nuclear localization</a:t>
            </a:r>
          </a:p>
          <a:p>
            <a:pPr algn="ctr"/>
            <a:r>
              <a:rPr lang="en-US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Gasdermin</a:t>
            </a:r>
            <a:r>
              <a:rPr lang="en-US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mediates HMGA1 transport</a:t>
            </a:r>
          </a:p>
        </p:txBody>
      </p:sp>
    </p:spTree>
    <p:extLst>
      <p:ext uri="{BB962C8B-B14F-4D97-AF65-F5344CB8AC3E}">
        <p14:creationId xmlns:p14="http://schemas.microsoft.com/office/powerpoint/2010/main" val="1910421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724465-E5BC-667D-744C-06178BA30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85" y="1524953"/>
            <a:ext cx="10857441" cy="343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34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224787-DF13-7E7E-2C26-ED01F717B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311" y="372575"/>
            <a:ext cx="8851377" cy="61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48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0E088C-3ADF-AF6E-5F08-6592FF9C5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94" y="832297"/>
            <a:ext cx="10525412" cy="487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335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E77C36-0DF5-0CD2-FC84-5ADA9F1D2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90364"/>
            <a:ext cx="7772400" cy="607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875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6F53D8-60F9-DEEA-F8A1-9ECF1AD47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852" y="4927303"/>
            <a:ext cx="7772400" cy="87303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9D4B32E-A3E6-7EA3-6585-753410CED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49" y="1172855"/>
            <a:ext cx="10941203" cy="38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290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7DB599-23F2-BFD9-A679-1931C70A4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12" y="1377041"/>
            <a:ext cx="11724376" cy="371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478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50B965-9468-A921-4438-9044B8C5F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91" y="489842"/>
            <a:ext cx="11293418" cy="54603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5B6BBD-3557-38C4-7A11-426F15478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774" y="1029528"/>
            <a:ext cx="4515678" cy="97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224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F9FA9F-1DE8-97ED-D87D-23C3BBED8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1" y="364782"/>
            <a:ext cx="11152388" cy="12254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A4CC5E-E422-F963-8836-4D0106239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7" y="1921276"/>
            <a:ext cx="11232002" cy="35916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F8F3F7-F576-E0B6-57F4-5B6CE709C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239" y="5680766"/>
            <a:ext cx="2108200" cy="55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6CD962-D888-8E2C-406A-147751227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0510" y="5598898"/>
            <a:ext cx="42291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939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EE311F-D926-766D-40CA-03C1AD85C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898" y="413670"/>
            <a:ext cx="10435563" cy="546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039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95803C-68FF-BF7F-7B24-DCE37FAEB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292" y="220066"/>
            <a:ext cx="8923415" cy="55697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42E807-4EB5-EEAD-FD73-860957C9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5952764"/>
            <a:ext cx="7772400" cy="68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441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EF8A03-FFD1-9FC6-86D9-885812B57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279" y="220591"/>
            <a:ext cx="7772400" cy="25206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25065C-9704-90AF-BB4F-595B11CB1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017" y="3048338"/>
            <a:ext cx="7772400" cy="319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881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7D6784-624B-A1E0-9B49-0A20CB251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278" y="1396799"/>
            <a:ext cx="10235443" cy="40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94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278E61-35BF-402B-1BFC-26232D3B2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023" y="939126"/>
            <a:ext cx="10085953" cy="497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976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495A30-6CB1-349C-8BEE-82C5CC8C4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950" y="657285"/>
            <a:ext cx="9580385" cy="512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032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A8675D-D5A1-EDF7-8B0E-7BBD40053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126" y="247514"/>
            <a:ext cx="7772400" cy="21032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E6034A-E3DE-9810-5067-47848FD09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126" y="2582789"/>
            <a:ext cx="7772400" cy="38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334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82F7C7-E223-5EE2-2023-B8806B0B6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087" y="221160"/>
            <a:ext cx="7772400" cy="29171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42F2AD-9CFB-D413-003F-63C1D1CAB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892" y="2587764"/>
            <a:ext cx="2603500" cy="311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7E64DD-7AF3-0ADD-A60C-BA6406E7D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998" y="3429000"/>
            <a:ext cx="10970929" cy="265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971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AF12B9-D6FC-29C7-A1BA-A15D4742E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34" y="423484"/>
            <a:ext cx="9510905" cy="601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539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F3503F-968F-55DA-50ED-BF28AD062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40" y="1162935"/>
            <a:ext cx="11099319" cy="453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41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CB4D70-5A56-BB2D-239C-C52776831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06097"/>
            <a:ext cx="7772400" cy="604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70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7D8BF7-9FC0-BA54-9920-0397FED81E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3000"/>
          </a:blip>
          <a:stretch>
            <a:fillRect/>
          </a:stretch>
        </p:blipFill>
        <p:spPr>
          <a:xfrm>
            <a:off x="1" y="3236264"/>
            <a:ext cx="12191999" cy="36217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883CD3-0DD9-E56E-95EA-DC6AB888EF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0" y="1"/>
            <a:ext cx="12192000" cy="3236263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8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48" y="1714508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72" y="1714508"/>
            <a:ext cx="3713821" cy="362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90713</TotalTime>
  <Words>34</Words>
  <Application>Microsoft Macintosh PowerPoint</Application>
  <PresentationFormat>Widescreen</PresentationFormat>
  <Paragraphs>3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Calibri Light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 Scherer</dc:creator>
  <cp:lastModifiedBy>Philipp Scherer</cp:lastModifiedBy>
  <cp:revision>874</cp:revision>
  <cp:lastPrinted>2026-10-05T03:29:51Z</cp:lastPrinted>
  <dcterms:created xsi:type="dcterms:W3CDTF">2022-09-11T17:16:20Z</dcterms:created>
  <dcterms:modified xsi:type="dcterms:W3CDTF">2026-10-05T03:31:16Z</dcterms:modified>
</cp:coreProperties>
</file>